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Lst>
  <p:notesMasterIdLst>
    <p:notesMasterId r:id="rId38"/>
  </p:notesMasterIdLst>
  <p:sldIdLst>
    <p:sldId id="256" r:id="rId3"/>
    <p:sldId id="2147473225" r:id="rId4"/>
    <p:sldId id="2147473224" r:id="rId5"/>
    <p:sldId id="2147473220" r:id="rId6"/>
    <p:sldId id="2147473221" r:id="rId7"/>
    <p:sldId id="2147473222" r:id="rId8"/>
    <p:sldId id="2147473223" r:id="rId9"/>
    <p:sldId id="297" r:id="rId10"/>
    <p:sldId id="607" r:id="rId11"/>
    <p:sldId id="987" r:id="rId12"/>
    <p:sldId id="988" r:id="rId13"/>
    <p:sldId id="994" r:id="rId14"/>
    <p:sldId id="997" r:id="rId15"/>
    <p:sldId id="998" r:id="rId16"/>
    <p:sldId id="397" r:id="rId17"/>
    <p:sldId id="877" r:id="rId18"/>
    <p:sldId id="983" r:id="rId19"/>
    <p:sldId id="2147473207" r:id="rId20"/>
    <p:sldId id="968" r:id="rId21"/>
    <p:sldId id="2147473206" r:id="rId22"/>
    <p:sldId id="2147473208" r:id="rId23"/>
    <p:sldId id="2147473213" r:id="rId24"/>
    <p:sldId id="2147473214" r:id="rId25"/>
    <p:sldId id="2147473215" r:id="rId26"/>
    <p:sldId id="2147473216" r:id="rId27"/>
    <p:sldId id="2147473217" r:id="rId28"/>
    <p:sldId id="2147473218" r:id="rId29"/>
    <p:sldId id="287" r:id="rId30"/>
    <p:sldId id="258" r:id="rId31"/>
    <p:sldId id="259" r:id="rId32"/>
    <p:sldId id="262" r:id="rId33"/>
    <p:sldId id="261" r:id="rId34"/>
    <p:sldId id="285" r:id="rId35"/>
    <p:sldId id="264" r:id="rId36"/>
    <p:sldId id="284" r:id="rId37"/>
  </p:sldIdLst>
  <p:sldSz cx="18288000" cy="10287000"/>
  <p:notesSz cx="6858000" cy="9144000"/>
  <p:embeddedFontLst>
    <p:embeddedFont>
      <p:font typeface="Malgun Gothic" panose="020B0503020000020004" pitchFamily="34" charset="-127"/>
      <p:regular r:id="rId39"/>
      <p:bold r:id="rId40"/>
    </p:embeddedFont>
    <p:embeddedFont>
      <p:font typeface="Gill Sans" panose="020B0604020202020204" charset="0"/>
      <p:regular r:id="rId41"/>
      <p:bold r:id="rId42"/>
    </p:embeddedFont>
    <p:embeddedFont>
      <p:font typeface="Helvetica Neue" panose="020B0604020202020204" charset="0"/>
      <p:regular r:id="rId43"/>
      <p:bold r:id="rId44"/>
      <p:italic r:id="rId45"/>
      <p:boldItalic r:id="rId46"/>
    </p:embeddedFont>
    <p:embeddedFont>
      <p:font typeface="Hind" panose="02000000000000000000" pitchFamily="2" charset="0"/>
      <p:regular r:id="rId47"/>
      <p:bold r:id="rId48"/>
    </p:embeddedFont>
    <p:embeddedFont>
      <p:font typeface="Hind Medium" panose="02000000000000000000" pitchFamily="2" charset="0"/>
      <p:regular r:id="rId49"/>
      <p:bold r:id="rId50"/>
    </p:embeddedFont>
    <p:embeddedFont>
      <p:font typeface="Montserrat" panose="00000500000000000000" pitchFamily="2" charset="0"/>
      <p:regular r:id="rId51"/>
      <p:bold r:id="rId52"/>
      <p:italic r:id="rId53"/>
      <p:boldItalic r:id="rId54"/>
    </p:embeddedFont>
    <p:embeddedFont>
      <p:font typeface="Montserrat Black" panose="00000A00000000000000" pitchFamily="2" charset="0"/>
      <p:bold r:id="rId55"/>
      <p:boldItalic r:id="rId56"/>
    </p:embeddedFont>
    <p:embeddedFont>
      <p:font typeface="Montserrat ExtraBold" panose="00000900000000000000" pitchFamily="2" charset="0"/>
      <p:bold r:id="rId57"/>
      <p:boldItalic r:id="rId58"/>
    </p:embeddedFont>
    <p:embeddedFont>
      <p:font typeface="Montserrat Medium" panose="00000600000000000000" pitchFamily="2" charset="0"/>
      <p:regular r:id="rId59"/>
      <p:bold r:id="rId60"/>
      <p:italic r:id="rId61"/>
      <p:boldItalic r:id="rId62"/>
    </p:embeddedFont>
    <p:embeddedFont>
      <p:font typeface="Montserrat SemiBold" panose="00000700000000000000"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Light" panose="02000000000000000000" pitchFamily="2" charset="0"/>
      <p:regular r:id="rId71"/>
      <p:bold r:id="rId72"/>
      <p:italic r:id="rId73"/>
      <p:boldItalic r:id="rId74"/>
    </p:embeddedFont>
    <p:embeddedFont>
      <p:font typeface="Roboto Medium"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l Malohla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CD96F6-7A5F-4F4A-B200-0E8AABAA094E}" v="9" dt="2024-08-19T21:12:04.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5.fntdata"/><Relationship Id="rId58" Type="http://schemas.openxmlformats.org/officeDocument/2006/relationships/font" Target="fonts/font20.fntdata"/><Relationship Id="rId74" Type="http://schemas.openxmlformats.org/officeDocument/2006/relationships/font" Target="fonts/font36.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3.fntdata"/><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7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font" Target="fonts/font13.fntdata"/><Relationship Id="rId72" Type="http://schemas.openxmlformats.org/officeDocument/2006/relationships/font" Target="fonts/font34.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font" Target="fonts/font38.fntdata"/><Relationship Id="rId7" Type="http://schemas.openxmlformats.org/officeDocument/2006/relationships/slide" Target="slides/slide5.xml"/><Relationship Id="rId71"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font" Target="fonts/font2.fntdata"/><Relationship Id="rId45" Type="http://schemas.openxmlformats.org/officeDocument/2006/relationships/font" Target="fonts/font7.fntdata"/><Relationship Id="rId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0616" y="685800"/>
            <a:ext cx="45768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accent1"/>
                </a:solidFill>
                <a:latin typeface="Malgun Gothic"/>
                <a:ea typeface="Malgun Gothic"/>
                <a:cs typeface="Malgun Gothic"/>
                <a:sym typeface="Malgun Gothic"/>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74a8adf9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74a8adf91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ee79b308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6" name="Google Shape;916;g2ee79b308be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9803b293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g2e9803b293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2e9803b293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e9dd7e9b38_0_3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g2e9dd7e9b38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f0fade4c6e_0_5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g2f0fade4c6e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74a8adf91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274a8adf9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74a8adf911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274a8adf91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ee79b308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6" name="Google Shape;916;g2ee79b308be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9803b293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g2e9803b293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2e9803b293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e9dd7e9b38_0_3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g2e9dd7e9b38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f0fade4c6e_0_5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g2f0fade4c6e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4a8adf911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274a8adf9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87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0c6e9907ad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0c6e9907ad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6" name="Google Shape;1506;g10c6e9907ad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4a8adf911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274a8adf9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474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4a8adf911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274a8adf9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21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4a8adf911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274a8adf9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43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24619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A38FE8C6-40C5-3A47-B40B-BF6D66835AAD}" type="slidenum">
              <a:rPr lang="en-US" smtClean="0"/>
              <a:t>16</a:t>
            </a:fld>
            <a:endParaRPr lang="en-US"/>
          </a:p>
        </p:txBody>
      </p:sp>
    </p:spTree>
    <p:extLst>
      <p:ext uri="{BB962C8B-B14F-4D97-AF65-F5344CB8AC3E}">
        <p14:creationId xmlns:p14="http://schemas.microsoft.com/office/powerpoint/2010/main" val="1481717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74a8adf91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274a8adf9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74a8adf911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274a8adf91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over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2"/>
          <p:cNvPicPr preferRelativeResize="0"/>
          <p:nvPr/>
        </p:nvPicPr>
        <p:blipFill rotWithShape="1">
          <a:blip r:embed="rId2">
            <a:alphaModFix/>
          </a:blip>
          <a:srcRect t="39" b="39"/>
          <a:stretch/>
        </p:blipFill>
        <p:spPr>
          <a:xfrm flipH="1">
            <a:off x="-15228" y="-9075"/>
            <a:ext cx="18318474" cy="10305255"/>
          </a:xfrm>
          <a:prstGeom prst="rect">
            <a:avLst/>
          </a:prstGeom>
          <a:noFill/>
          <a:ln>
            <a:noFill/>
          </a:ln>
        </p:spPr>
      </p:pic>
      <p:sp>
        <p:nvSpPr>
          <p:cNvPr id="12" name="Google Shape;12;p2"/>
          <p:cNvSpPr/>
          <p:nvPr/>
        </p:nvSpPr>
        <p:spPr>
          <a:xfrm rot="10800000">
            <a:off x="13910939" y="-9179"/>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a:spcBef>
                <a:spcPts val="0"/>
              </a:spcBef>
              <a:spcAft>
                <a:spcPts val="0"/>
              </a:spcAft>
              <a:buSzPts val="6300"/>
              <a:buNone/>
              <a:defRPr sz="6300"/>
            </a:lvl1pPr>
            <a:lvl2pPr lvl="1">
              <a:spcBef>
                <a:spcPts val="0"/>
              </a:spcBef>
              <a:spcAft>
                <a:spcPts val="0"/>
              </a:spcAft>
              <a:buSzPts val="8900"/>
              <a:buNone/>
              <a:defRPr>
                <a:latin typeface="Hind Medium"/>
                <a:ea typeface="Hind Medium"/>
                <a:cs typeface="Hind Medium"/>
                <a:sym typeface="Hind Medium"/>
              </a:defRPr>
            </a:lvl2pPr>
            <a:lvl3pPr lvl="2">
              <a:spcBef>
                <a:spcPts val="0"/>
              </a:spcBef>
              <a:spcAft>
                <a:spcPts val="0"/>
              </a:spcAft>
              <a:buSzPts val="8900"/>
              <a:buNone/>
              <a:defRPr>
                <a:latin typeface="Hind Medium"/>
                <a:ea typeface="Hind Medium"/>
                <a:cs typeface="Hind Medium"/>
                <a:sym typeface="Hind Medium"/>
              </a:defRPr>
            </a:lvl3pPr>
            <a:lvl4pPr lvl="3">
              <a:spcBef>
                <a:spcPts val="0"/>
              </a:spcBef>
              <a:spcAft>
                <a:spcPts val="0"/>
              </a:spcAft>
              <a:buSzPts val="8900"/>
              <a:buNone/>
              <a:defRPr>
                <a:latin typeface="Hind Medium"/>
                <a:ea typeface="Hind Medium"/>
                <a:cs typeface="Hind Medium"/>
                <a:sym typeface="Hind Medium"/>
              </a:defRPr>
            </a:lvl4pPr>
            <a:lvl5pPr lvl="4">
              <a:spcBef>
                <a:spcPts val="0"/>
              </a:spcBef>
              <a:spcAft>
                <a:spcPts val="0"/>
              </a:spcAft>
              <a:buSzPts val="8900"/>
              <a:buNone/>
              <a:defRPr>
                <a:latin typeface="Hind Medium"/>
                <a:ea typeface="Hind Medium"/>
                <a:cs typeface="Hind Medium"/>
                <a:sym typeface="Hind Medium"/>
              </a:defRPr>
            </a:lvl5pPr>
            <a:lvl6pPr lvl="5">
              <a:spcBef>
                <a:spcPts val="0"/>
              </a:spcBef>
              <a:spcAft>
                <a:spcPts val="0"/>
              </a:spcAft>
              <a:buSzPts val="8900"/>
              <a:buNone/>
              <a:defRPr>
                <a:latin typeface="Hind Medium"/>
                <a:ea typeface="Hind Medium"/>
                <a:cs typeface="Hind Medium"/>
                <a:sym typeface="Hind Medium"/>
              </a:defRPr>
            </a:lvl6pPr>
            <a:lvl7pPr lvl="6">
              <a:spcBef>
                <a:spcPts val="0"/>
              </a:spcBef>
              <a:spcAft>
                <a:spcPts val="0"/>
              </a:spcAft>
              <a:buSzPts val="8900"/>
              <a:buNone/>
              <a:defRPr>
                <a:latin typeface="Hind Medium"/>
                <a:ea typeface="Hind Medium"/>
                <a:cs typeface="Hind Medium"/>
                <a:sym typeface="Hind Medium"/>
              </a:defRPr>
            </a:lvl7pPr>
            <a:lvl8pPr lvl="7">
              <a:spcBef>
                <a:spcPts val="0"/>
              </a:spcBef>
              <a:spcAft>
                <a:spcPts val="0"/>
              </a:spcAft>
              <a:buSzPts val="8900"/>
              <a:buNone/>
              <a:defRPr>
                <a:latin typeface="Hind Medium"/>
                <a:ea typeface="Hind Medium"/>
                <a:cs typeface="Hind Medium"/>
                <a:sym typeface="Hind Medium"/>
              </a:defRPr>
            </a:lvl8pPr>
            <a:lvl9pPr lvl="8">
              <a:spcBef>
                <a:spcPts val="0"/>
              </a:spcBef>
              <a:spcAft>
                <a:spcPts val="0"/>
              </a:spcAft>
              <a:buSzPts val="8900"/>
              <a:buNone/>
              <a:defRPr>
                <a:latin typeface="Hind Medium"/>
                <a:ea typeface="Hind Medium"/>
                <a:cs typeface="Hind Medium"/>
                <a:sym typeface="Hind Medium"/>
              </a:defRPr>
            </a:lvl9pPr>
          </a:lstStyle>
          <a:p>
            <a:endParaRPr/>
          </a:p>
        </p:txBody>
      </p:sp>
      <p:sp>
        <p:nvSpPr>
          <p:cNvPr id="14" name="Google Shape;14;p2"/>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a:spcBef>
                <a:spcPts val="1500"/>
              </a:spcBef>
              <a:spcAft>
                <a:spcPts val="0"/>
              </a:spcAft>
              <a:buSzPts val="3200"/>
              <a:buNone/>
              <a:defRPr sz="3200"/>
            </a:lvl1pPr>
            <a:lvl2pPr lvl="1">
              <a:spcBef>
                <a:spcPts val="1500"/>
              </a:spcBef>
              <a:spcAft>
                <a:spcPts val="0"/>
              </a:spcAft>
              <a:buSzPts val="1800"/>
              <a:buNone/>
              <a:defRPr/>
            </a:lvl2pPr>
            <a:lvl3pPr lvl="2">
              <a:spcBef>
                <a:spcPts val="1500"/>
              </a:spcBef>
              <a:spcAft>
                <a:spcPts val="0"/>
              </a:spcAft>
              <a:buSzPts val="1800"/>
              <a:buNone/>
              <a:defRPr/>
            </a:lvl3pPr>
            <a:lvl4pPr lvl="3">
              <a:spcBef>
                <a:spcPts val="1500"/>
              </a:spcBef>
              <a:spcAft>
                <a:spcPts val="0"/>
              </a:spcAft>
              <a:buSzPts val="1800"/>
              <a:buNone/>
              <a:defRPr/>
            </a:lvl4pPr>
            <a:lvl5pPr lvl="4">
              <a:spcBef>
                <a:spcPts val="1500"/>
              </a:spcBef>
              <a:spcAft>
                <a:spcPts val="0"/>
              </a:spcAft>
              <a:buSzPts val="1800"/>
              <a:buNone/>
              <a:defRPr/>
            </a:lvl5pPr>
            <a:lvl6pPr lvl="5">
              <a:spcBef>
                <a:spcPts val="1500"/>
              </a:spcBef>
              <a:spcAft>
                <a:spcPts val="0"/>
              </a:spcAft>
              <a:buSzPts val="1800"/>
              <a:buNone/>
              <a:defRPr/>
            </a:lvl6pPr>
            <a:lvl7pPr lvl="6">
              <a:spcBef>
                <a:spcPts val="1500"/>
              </a:spcBef>
              <a:spcAft>
                <a:spcPts val="0"/>
              </a:spcAft>
              <a:buSzPts val="1800"/>
              <a:buNone/>
              <a:defRPr/>
            </a:lvl7pPr>
            <a:lvl8pPr lvl="7">
              <a:spcBef>
                <a:spcPts val="1500"/>
              </a:spcBef>
              <a:spcAft>
                <a:spcPts val="0"/>
              </a:spcAft>
              <a:buSzPts val="1800"/>
              <a:buNone/>
              <a:defRPr/>
            </a:lvl8pPr>
            <a:lvl9pPr lvl="8">
              <a:spcBef>
                <a:spcPts val="1500"/>
              </a:spcBef>
              <a:spcAft>
                <a:spcPts val="0"/>
              </a:spcAft>
              <a:buSzPts val="1800"/>
              <a:buNone/>
              <a:defRPr/>
            </a:lvl9pPr>
          </a:lstStyle>
          <a:p>
            <a:endParaRPr/>
          </a:p>
        </p:txBody>
      </p:sp>
      <p:sp>
        <p:nvSpPr>
          <p:cNvPr id="15" name="Google Shape;15;p2"/>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6" name="Google Shape;16;p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7" name="Google Shape;17;p2"/>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Contents_3">
  <p:cSld name="5_Layout Slide_1_2">
    <p:bg>
      <p:bgPr>
        <a:blipFill>
          <a:blip r:embed="rId2">
            <a:alphaModFix/>
          </a:blip>
          <a:stretch>
            <a:fillRect/>
          </a:stretch>
        </a:blipFill>
        <a:effectLst/>
      </p:bgPr>
    </p:bg>
    <p:spTree>
      <p:nvGrpSpPr>
        <p:cNvPr id="1" name="Shape 85"/>
        <p:cNvGrpSpPr/>
        <p:nvPr/>
      </p:nvGrpSpPr>
      <p:grpSpPr>
        <a:xfrm>
          <a:off x="0" y="0"/>
          <a:ext cx="0" cy="0"/>
          <a:chOff x="0" y="0"/>
          <a:chExt cx="0" cy="0"/>
        </a:xfrm>
      </p:grpSpPr>
      <p:pic>
        <p:nvPicPr>
          <p:cNvPr id="86" name="Google Shape;86;p11"/>
          <p:cNvPicPr preferRelativeResize="0"/>
          <p:nvPr/>
        </p:nvPicPr>
        <p:blipFill rotWithShape="1">
          <a:blip r:embed="rId3">
            <a:alphaModFix/>
          </a:blip>
          <a:srcRect t="29" r="49892" b="19"/>
          <a:stretch/>
        </p:blipFill>
        <p:spPr>
          <a:xfrm>
            <a:off x="-76200" y="-22860"/>
            <a:ext cx="9173399" cy="10332719"/>
          </a:xfrm>
          <a:prstGeom prst="rect">
            <a:avLst/>
          </a:prstGeom>
          <a:noFill/>
          <a:ln>
            <a:noFill/>
          </a:ln>
        </p:spPr>
      </p:pic>
      <p:sp>
        <p:nvSpPr>
          <p:cNvPr id="87" name="Google Shape;87;p11"/>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1"/>
          <p:cNvSpPr txBox="1">
            <a:spLocks noGrp="1"/>
          </p:cNvSpPr>
          <p:nvPr>
            <p:ph type="title"/>
          </p:nvPr>
        </p:nvSpPr>
        <p:spPr>
          <a:xfrm>
            <a:off x="10130525" y="2048025"/>
            <a:ext cx="59997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None/>
              <a:defRPr sz="4300">
                <a:solidFill>
                  <a:srgbClr val="262626"/>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89" name="Google Shape;89;p11"/>
          <p:cNvSpPr txBox="1">
            <a:spLocks noGrp="1"/>
          </p:cNvSpPr>
          <p:nvPr>
            <p:ph type="body" idx="1"/>
          </p:nvPr>
        </p:nvSpPr>
        <p:spPr>
          <a:xfrm>
            <a:off x="10361275" y="3663375"/>
            <a:ext cx="6778800" cy="4557600"/>
          </a:xfrm>
          <a:prstGeom prst="rect">
            <a:avLst/>
          </a:prstGeom>
        </p:spPr>
        <p:txBody>
          <a:bodyPr spcFirstLastPara="1" wrap="square" lIns="68600" tIns="68600" rIns="68600" bIns="68600" anchor="t" anchorCtr="0">
            <a:noAutofit/>
          </a:bodyPr>
          <a:lstStyle>
            <a:lvl1pPr marL="457200" lvl="0" indent="-393700" rtl="0">
              <a:spcBef>
                <a:spcPts val="1500"/>
              </a:spcBef>
              <a:spcAft>
                <a:spcPts val="0"/>
              </a:spcAft>
              <a:buClr>
                <a:srgbClr val="151414"/>
              </a:buClr>
              <a:buSzPts val="2600"/>
              <a:buChar char="•"/>
              <a:defRPr sz="2600">
                <a:solidFill>
                  <a:srgbClr val="151414"/>
                </a:solidFill>
              </a:defRPr>
            </a:lvl1pPr>
            <a:lvl2pPr marL="914400" lvl="1" indent="-393700" rtl="0">
              <a:spcBef>
                <a:spcPts val="1500"/>
              </a:spcBef>
              <a:spcAft>
                <a:spcPts val="0"/>
              </a:spcAft>
              <a:buClr>
                <a:srgbClr val="151414"/>
              </a:buClr>
              <a:buSzPts val="2600"/>
              <a:buChar char="–"/>
              <a:defRPr sz="2600">
                <a:solidFill>
                  <a:srgbClr val="151414"/>
                </a:solidFill>
              </a:defRPr>
            </a:lvl2pPr>
            <a:lvl3pPr marL="1371600" lvl="2" indent="-393700" rtl="0">
              <a:spcBef>
                <a:spcPts val="1500"/>
              </a:spcBef>
              <a:spcAft>
                <a:spcPts val="0"/>
              </a:spcAft>
              <a:buClr>
                <a:srgbClr val="151414"/>
              </a:buClr>
              <a:buSzPts val="2600"/>
              <a:buChar char="•"/>
              <a:defRPr sz="2600">
                <a:solidFill>
                  <a:srgbClr val="151414"/>
                </a:solidFill>
              </a:defRPr>
            </a:lvl3pPr>
            <a:lvl4pPr marL="1828800" lvl="3" indent="-393700" rtl="0">
              <a:spcBef>
                <a:spcPts val="1500"/>
              </a:spcBef>
              <a:spcAft>
                <a:spcPts val="0"/>
              </a:spcAft>
              <a:buClr>
                <a:srgbClr val="151414"/>
              </a:buClr>
              <a:buSzPts val="2600"/>
              <a:buChar char="–"/>
              <a:defRPr sz="2600">
                <a:solidFill>
                  <a:srgbClr val="151414"/>
                </a:solidFill>
              </a:defRPr>
            </a:lvl4pPr>
            <a:lvl5pPr marL="2286000" lvl="4" indent="-393700" rtl="0">
              <a:spcBef>
                <a:spcPts val="1500"/>
              </a:spcBef>
              <a:spcAft>
                <a:spcPts val="0"/>
              </a:spcAft>
              <a:buClr>
                <a:srgbClr val="151414"/>
              </a:buClr>
              <a:buSzPts val="2600"/>
              <a:buChar char="»"/>
              <a:defRPr sz="2600">
                <a:solidFill>
                  <a:srgbClr val="151414"/>
                </a:solidFill>
              </a:defRPr>
            </a:lvl5pPr>
            <a:lvl6pPr marL="2743200" lvl="5" indent="-393700" rtl="0">
              <a:spcBef>
                <a:spcPts val="1500"/>
              </a:spcBef>
              <a:spcAft>
                <a:spcPts val="0"/>
              </a:spcAft>
              <a:buClr>
                <a:srgbClr val="151414"/>
              </a:buClr>
              <a:buSzPts val="2600"/>
              <a:buChar char="•"/>
              <a:defRPr sz="2600">
                <a:solidFill>
                  <a:srgbClr val="151414"/>
                </a:solidFill>
              </a:defRPr>
            </a:lvl6pPr>
            <a:lvl7pPr marL="3200400" lvl="6" indent="-393700" rtl="0">
              <a:spcBef>
                <a:spcPts val="1500"/>
              </a:spcBef>
              <a:spcAft>
                <a:spcPts val="0"/>
              </a:spcAft>
              <a:buClr>
                <a:srgbClr val="151414"/>
              </a:buClr>
              <a:buSzPts val="2600"/>
              <a:buChar char="•"/>
              <a:defRPr sz="2600">
                <a:solidFill>
                  <a:srgbClr val="151414"/>
                </a:solidFill>
              </a:defRPr>
            </a:lvl7pPr>
            <a:lvl8pPr marL="3657600" lvl="7" indent="-393700" rtl="0">
              <a:spcBef>
                <a:spcPts val="1500"/>
              </a:spcBef>
              <a:spcAft>
                <a:spcPts val="0"/>
              </a:spcAft>
              <a:buClr>
                <a:srgbClr val="151414"/>
              </a:buClr>
              <a:buSzPts val="2600"/>
              <a:buChar char="•"/>
              <a:defRPr sz="2600">
                <a:solidFill>
                  <a:srgbClr val="151414"/>
                </a:solidFill>
              </a:defRPr>
            </a:lvl8pPr>
            <a:lvl9pPr marL="4114800" lvl="8" indent="-393700" rtl="0">
              <a:spcBef>
                <a:spcPts val="1500"/>
              </a:spcBef>
              <a:spcAft>
                <a:spcPts val="0"/>
              </a:spcAft>
              <a:buClr>
                <a:srgbClr val="151414"/>
              </a:buClr>
              <a:buSzPts val="2600"/>
              <a:buChar char="•"/>
              <a:defRPr sz="2600">
                <a:solidFill>
                  <a:srgbClr val="151414"/>
                </a:solidFill>
              </a:defRPr>
            </a:lvl9pPr>
          </a:lstStyle>
          <a:p>
            <a:endParaRPr/>
          </a:p>
        </p:txBody>
      </p:sp>
      <p:sp>
        <p:nvSpPr>
          <p:cNvPr id="90" name="Google Shape;90;p11"/>
          <p:cNvSpPr txBox="1">
            <a:spLocks noGrp="1"/>
          </p:cNvSpPr>
          <p:nvPr>
            <p:ph type="sldNum" idx="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91" name="Google Shape;91;p1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92" name="Google Shape;92;p11"/>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yout Slide_5">
  <p:cSld name="5_Layout Slide_1_1">
    <p:bg>
      <p:bgPr>
        <a:solidFill>
          <a:srgbClr val="EBE6E0"/>
        </a:solid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10130525" y="2048025"/>
            <a:ext cx="59997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None/>
              <a:defRPr sz="4300">
                <a:solidFill>
                  <a:srgbClr val="262626"/>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95" name="Google Shape;95;p12"/>
          <p:cNvSpPr txBox="1">
            <a:spLocks noGrp="1"/>
          </p:cNvSpPr>
          <p:nvPr>
            <p:ph type="body" idx="1"/>
          </p:nvPr>
        </p:nvSpPr>
        <p:spPr>
          <a:xfrm>
            <a:off x="10361275" y="3663375"/>
            <a:ext cx="6778800" cy="4557600"/>
          </a:xfrm>
          <a:prstGeom prst="rect">
            <a:avLst/>
          </a:prstGeom>
        </p:spPr>
        <p:txBody>
          <a:bodyPr spcFirstLastPara="1" wrap="square" lIns="68600" tIns="68600" rIns="68600" bIns="68600" anchor="t" anchorCtr="0">
            <a:noAutofit/>
          </a:bodyPr>
          <a:lstStyle>
            <a:lvl1pPr marL="457200" lvl="0" indent="-355600" rtl="0">
              <a:spcBef>
                <a:spcPts val="1500"/>
              </a:spcBef>
              <a:spcAft>
                <a:spcPts val="0"/>
              </a:spcAft>
              <a:buClr>
                <a:srgbClr val="151414"/>
              </a:buClr>
              <a:buSzPts val="2000"/>
              <a:buChar char="•"/>
              <a:defRPr>
                <a:solidFill>
                  <a:srgbClr val="151414"/>
                </a:solidFill>
              </a:defRPr>
            </a:lvl1pPr>
            <a:lvl2pPr marL="914400" lvl="1" indent="-342900" rtl="0">
              <a:spcBef>
                <a:spcPts val="1500"/>
              </a:spcBef>
              <a:spcAft>
                <a:spcPts val="0"/>
              </a:spcAft>
              <a:buClr>
                <a:srgbClr val="151414"/>
              </a:buClr>
              <a:buSzPts val="1800"/>
              <a:buChar char="–"/>
              <a:defRPr>
                <a:solidFill>
                  <a:srgbClr val="151414"/>
                </a:solidFill>
              </a:defRPr>
            </a:lvl2pPr>
            <a:lvl3pPr marL="1371600" lvl="2" indent="-342900" rtl="0">
              <a:spcBef>
                <a:spcPts val="1500"/>
              </a:spcBef>
              <a:spcAft>
                <a:spcPts val="0"/>
              </a:spcAft>
              <a:buClr>
                <a:srgbClr val="151414"/>
              </a:buClr>
              <a:buSzPts val="1800"/>
              <a:buChar char="•"/>
              <a:defRPr>
                <a:solidFill>
                  <a:srgbClr val="151414"/>
                </a:solidFill>
              </a:defRPr>
            </a:lvl3pPr>
            <a:lvl4pPr marL="1828800" lvl="3" indent="-342900" rtl="0">
              <a:spcBef>
                <a:spcPts val="1500"/>
              </a:spcBef>
              <a:spcAft>
                <a:spcPts val="0"/>
              </a:spcAft>
              <a:buClr>
                <a:srgbClr val="151414"/>
              </a:buClr>
              <a:buSzPts val="1800"/>
              <a:buChar char="–"/>
              <a:defRPr>
                <a:solidFill>
                  <a:srgbClr val="151414"/>
                </a:solidFill>
              </a:defRPr>
            </a:lvl4pPr>
            <a:lvl5pPr marL="2286000" lvl="4" indent="-342900" rtl="0">
              <a:spcBef>
                <a:spcPts val="1500"/>
              </a:spcBef>
              <a:spcAft>
                <a:spcPts val="0"/>
              </a:spcAft>
              <a:buClr>
                <a:srgbClr val="151414"/>
              </a:buClr>
              <a:buSzPts val="1800"/>
              <a:buChar char="»"/>
              <a:defRPr>
                <a:solidFill>
                  <a:srgbClr val="151414"/>
                </a:solidFill>
              </a:defRPr>
            </a:lvl5pPr>
            <a:lvl6pPr marL="2743200" lvl="5" indent="-342900" rtl="0">
              <a:spcBef>
                <a:spcPts val="1500"/>
              </a:spcBef>
              <a:spcAft>
                <a:spcPts val="0"/>
              </a:spcAft>
              <a:buClr>
                <a:srgbClr val="151414"/>
              </a:buClr>
              <a:buSzPts val="1800"/>
              <a:buChar char="•"/>
              <a:defRPr>
                <a:solidFill>
                  <a:srgbClr val="151414"/>
                </a:solidFill>
              </a:defRPr>
            </a:lvl6pPr>
            <a:lvl7pPr marL="3200400" lvl="6" indent="-342900" rtl="0">
              <a:spcBef>
                <a:spcPts val="1500"/>
              </a:spcBef>
              <a:spcAft>
                <a:spcPts val="0"/>
              </a:spcAft>
              <a:buClr>
                <a:srgbClr val="151414"/>
              </a:buClr>
              <a:buSzPts val="1800"/>
              <a:buChar char="•"/>
              <a:defRPr>
                <a:solidFill>
                  <a:srgbClr val="151414"/>
                </a:solidFill>
              </a:defRPr>
            </a:lvl7pPr>
            <a:lvl8pPr marL="3657600" lvl="7" indent="-342900" rtl="0">
              <a:spcBef>
                <a:spcPts val="1500"/>
              </a:spcBef>
              <a:spcAft>
                <a:spcPts val="0"/>
              </a:spcAft>
              <a:buClr>
                <a:srgbClr val="151414"/>
              </a:buClr>
              <a:buSzPts val="1800"/>
              <a:buChar char="•"/>
              <a:defRPr>
                <a:solidFill>
                  <a:srgbClr val="151414"/>
                </a:solidFill>
              </a:defRPr>
            </a:lvl8pPr>
            <a:lvl9pPr marL="4114800" lvl="8" indent="-342900" rtl="0">
              <a:spcBef>
                <a:spcPts val="1500"/>
              </a:spcBef>
              <a:spcAft>
                <a:spcPts val="0"/>
              </a:spcAft>
              <a:buClr>
                <a:srgbClr val="151414"/>
              </a:buClr>
              <a:buSzPts val="1800"/>
              <a:buChar char="•"/>
              <a:defRPr>
                <a:solidFill>
                  <a:srgbClr val="151414"/>
                </a:solidFill>
              </a:defRPr>
            </a:lvl9pPr>
          </a:lstStyle>
          <a:p>
            <a:endParaRPr/>
          </a:p>
        </p:txBody>
      </p:sp>
      <p:sp>
        <p:nvSpPr>
          <p:cNvPr id="96" name="Google Shape;96;p12"/>
          <p:cNvSpPr/>
          <p:nvPr/>
        </p:nvSpPr>
        <p:spPr>
          <a:xfrm>
            <a:off x="929392" y="-21741"/>
            <a:ext cx="870900" cy="103305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97" name="Google Shape;97;p12"/>
          <p:cNvPicPr preferRelativeResize="0"/>
          <p:nvPr/>
        </p:nvPicPr>
        <p:blipFill rotWithShape="1">
          <a:blip r:embed="rId2">
            <a:alphaModFix/>
          </a:blip>
          <a:srcRect/>
          <a:stretch/>
        </p:blipFill>
        <p:spPr>
          <a:xfrm>
            <a:off x="-65600" y="-46575"/>
            <a:ext cx="1642870" cy="10409774"/>
          </a:xfrm>
          <a:prstGeom prst="rect">
            <a:avLst/>
          </a:prstGeom>
          <a:noFill/>
          <a:ln>
            <a:noFill/>
          </a:ln>
        </p:spPr>
      </p:pic>
      <p:sp>
        <p:nvSpPr>
          <p:cNvPr id="98" name="Google Shape;98;p1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99" name="Google Shape;99;p1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00" name="Google Shape;100;p12"/>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Break/Quote_1">
  <p:cSld name="2_Layout Slide">
    <p:bg>
      <p:bgPr>
        <a:gradFill>
          <a:gsLst>
            <a:gs pos="0">
              <a:srgbClr val="FEFEFE"/>
            </a:gs>
            <a:gs pos="100000">
              <a:srgbClr val="F5F3F0"/>
            </a:gs>
          </a:gsLst>
          <a:lin ang="5400000" scaled="0"/>
        </a:gradFill>
        <a:effectLst/>
      </p:bgPr>
    </p:bg>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103" name="Google Shape;103;p1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04" name="Google Shape;104;p1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05" name="Google Shape;105;p13"/>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Break/Quote_3">
  <p:cSld name="2_Layout Slide_4">
    <p:bg>
      <p:bgPr>
        <a:gradFill>
          <a:gsLst>
            <a:gs pos="0">
              <a:srgbClr val="FEFEFE"/>
            </a:gs>
            <a:gs pos="100000">
              <a:srgbClr val="F5F3F0"/>
            </a:gs>
          </a:gsLst>
          <a:lin ang="5400012" scaled="0"/>
        </a:gradFill>
        <a:effectLst/>
      </p:bgPr>
    </p:bg>
    <p:spTree>
      <p:nvGrpSpPr>
        <p:cNvPr id="1" name="Shape 106"/>
        <p:cNvGrpSpPr/>
        <p:nvPr/>
      </p:nvGrpSpPr>
      <p:grpSpPr>
        <a:xfrm>
          <a:off x="0" y="0"/>
          <a:ext cx="0" cy="0"/>
          <a:chOff x="0" y="0"/>
          <a:chExt cx="0" cy="0"/>
        </a:xfrm>
      </p:grpSpPr>
      <p:pic>
        <p:nvPicPr>
          <p:cNvPr id="107" name="Google Shape;107;p14"/>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108" name="Google Shape;108;p1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09" name="Google Shape;109;p1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10" name="Google Shape;110;p14"/>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Break/Quote_5">
  <p:cSld name="2_Layout Slide_4_1">
    <p:bg>
      <p:bgPr>
        <a:gradFill>
          <a:gsLst>
            <a:gs pos="0">
              <a:srgbClr val="FEFEFE"/>
            </a:gs>
            <a:gs pos="100000">
              <a:srgbClr val="F5F3F0"/>
            </a:gs>
          </a:gsLst>
          <a:lin ang="5400012" scaled="0"/>
        </a:gradFill>
        <a:effectLst/>
      </p:bgPr>
    </p:bg>
    <p:spTree>
      <p:nvGrpSpPr>
        <p:cNvPr id="1" name="Shape 111"/>
        <p:cNvGrpSpPr/>
        <p:nvPr/>
      </p:nvGrpSpPr>
      <p:grpSpPr>
        <a:xfrm>
          <a:off x="0" y="0"/>
          <a:ext cx="0" cy="0"/>
          <a:chOff x="0" y="0"/>
          <a:chExt cx="0" cy="0"/>
        </a:xfrm>
      </p:grpSpPr>
      <p:pic>
        <p:nvPicPr>
          <p:cNvPr id="112" name="Google Shape;112;p15"/>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113" name="Google Shape;113;p1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14" name="Google Shape;114;p1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15" name="Google Shape;115;p15"/>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Break/Quote_2">
  <p:cSld name="2_Layout Slide_3">
    <p:bg>
      <p:bgPr>
        <a:gradFill>
          <a:gsLst>
            <a:gs pos="0">
              <a:srgbClr val="FEFEFE"/>
            </a:gs>
            <a:gs pos="100000">
              <a:srgbClr val="F5F3F0"/>
            </a:gs>
          </a:gsLst>
          <a:lin ang="5400012" scaled="0"/>
        </a:gradFill>
        <a:effectLst/>
      </p:bgPr>
    </p:bg>
    <p:spTree>
      <p:nvGrpSpPr>
        <p:cNvPr id="1"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6411" y="5"/>
            <a:ext cx="18304186" cy="10290745"/>
          </a:xfrm>
          <a:prstGeom prst="rect">
            <a:avLst/>
          </a:prstGeom>
          <a:noFill/>
          <a:ln>
            <a:noFill/>
          </a:ln>
        </p:spPr>
      </p:pic>
      <p:sp>
        <p:nvSpPr>
          <p:cNvPr id="118" name="Google Shape;118;p16"/>
          <p:cNvSpPr/>
          <p:nvPr/>
        </p:nvSpPr>
        <p:spPr>
          <a:xfrm rot="10800000">
            <a:off x="15634369" y="0"/>
            <a:ext cx="2663400" cy="2634000"/>
          </a:xfrm>
          <a:prstGeom prst="rtTriangle">
            <a:avLst/>
          </a:pr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20" name="Google Shape;120;p1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21" name="Google Shape;121;p16"/>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Break/Quote_4">
  <p:cSld name="2_Layout Slide_3_1">
    <p:bg>
      <p:bgPr>
        <a:gradFill>
          <a:gsLst>
            <a:gs pos="0">
              <a:srgbClr val="FEFEFE"/>
            </a:gs>
            <a:gs pos="100000">
              <a:srgbClr val="F5F3F0"/>
            </a:gs>
          </a:gsLst>
          <a:lin ang="5400012" scaled="0"/>
        </a:gradFill>
        <a:effectLst/>
      </p:bgPr>
    </p:bg>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124" name="Google Shape;124;p17"/>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25" name="Google Shape;125;p1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26" name="Google Shape;126;p17"/>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iteSlide_2">
  <p:cSld name="2_Layout Slide_2">
    <p:bg>
      <p:bgPr>
        <a:solidFill>
          <a:srgbClr val="FEFEFE"/>
        </a:soli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29" name="Google Shape;129;p1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30" name="Google Shape;130;p18"/>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Break/Quote 1">
  <p:cSld name="2_Layout Slide_1">
    <p:bg>
      <p:bgPr>
        <a:gradFill>
          <a:gsLst>
            <a:gs pos="0">
              <a:srgbClr val="FEFEFE"/>
            </a:gs>
            <a:gs pos="100000">
              <a:srgbClr val="F5F3F0"/>
            </a:gs>
          </a:gsLst>
          <a:lin ang="5400012" scaled="0"/>
        </a:gradFill>
        <a:effectLst/>
      </p:bgPr>
    </p:bg>
    <p:spTree>
      <p:nvGrpSpPr>
        <p:cNvPr id="1" name="Shape 131"/>
        <p:cNvGrpSpPr/>
        <p:nvPr/>
      </p:nvGrpSpPr>
      <p:grpSpPr>
        <a:xfrm>
          <a:off x="0" y="0"/>
          <a:ext cx="0" cy="0"/>
          <a:chOff x="0" y="0"/>
          <a:chExt cx="0" cy="0"/>
        </a:xfrm>
      </p:grpSpPr>
      <p:sp>
        <p:nvSpPr>
          <p:cNvPr id="132" name="Google Shape;132;p19"/>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33" name="Google Shape;133;p1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34" name="Google Shape;134;p19"/>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yout Slide_1">
  <p:cSld name="4_Layout Slide">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37" name="Google Shape;137;p20"/>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38" name="Google Shape;138;p20"/>
          <p:cNvSpPr txBox="1">
            <a:spLocks noGrp="1"/>
          </p:cNvSpPr>
          <p:nvPr>
            <p:ph type="subTitle" idx="1"/>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39" name="Google Shape;139;p20"/>
          <p:cNvSpPr txBox="1">
            <a:spLocks noGrp="1"/>
          </p:cNvSpPr>
          <p:nvPr>
            <p:ph type="body" idx="2"/>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140" name="Google Shape;140;p20"/>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41" name="Google Shape;141;p20"/>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142" name="Google Shape;142;p20"/>
          <p:cNvPicPr preferRelativeResize="0"/>
          <p:nvPr/>
        </p:nvPicPr>
        <p:blipFill rotWithShape="1">
          <a:blip r:embed="rId3">
            <a:alphaModFix/>
          </a:blip>
          <a:srcRect/>
          <a:stretch/>
        </p:blipFill>
        <p:spPr>
          <a:xfrm>
            <a:off x="-93350" y="-23800"/>
            <a:ext cx="1769789" cy="10331259"/>
          </a:xfrm>
          <a:prstGeom prst="rect">
            <a:avLst/>
          </a:prstGeom>
          <a:noFill/>
          <a:ln>
            <a:noFill/>
          </a:ln>
        </p:spPr>
      </p:pic>
      <p:sp>
        <p:nvSpPr>
          <p:cNvPr id="143" name="Google Shape;143;p2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44" name="Google Shape;144;p2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45" name="Google Shape;145;p20"/>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over Slide 1">
  <p:cSld name="TITLE_AND_BODY_4">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3"/>
          <p:cNvPicPr preferRelativeResize="0"/>
          <p:nvPr/>
        </p:nvPicPr>
        <p:blipFill rotWithShape="1">
          <a:blip r:embed="rId2">
            <a:alphaModFix/>
          </a:blip>
          <a:srcRect l="9"/>
          <a:stretch/>
        </p:blipFill>
        <p:spPr>
          <a:xfrm>
            <a:off x="-15241" y="-9125"/>
            <a:ext cx="18318474" cy="10305253"/>
          </a:xfrm>
          <a:prstGeom prst="rect">
            <a:avLst/>
          </a:prstGeom>
          <a:noFill/>
          <a:ln>
            <a:noFill/>
          </a:ln>
        </p:spPr>
      </p:pic>
      <p:sp>
        <p:nvSpPr>
          <p:cNvPr id="21" name="Google Shape;21;p3"/>
          <p:cNvSpPr/>
          <p:nvPr/>
        </p:nvSpPr>
        <p:spPr>
          <a:xfrm rot="10800000">
            <a:off x="13910939" y="-9179"/>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SzPts val="6300"/>
              <a:buNone/>
              <a:defRPr sz="6300"/>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23" name="Google Shape;23;p3"/>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24" name="Google Shape;24;p3"/>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25" name="Google Shape;25;p3"/>
          <p:cNvSpPr txBox="1"/>
          <p:nvPr/>
        </p:nvSpPr>
        <p:spPr>
          <a:xfrm>
            <a:off x="13623581"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6" name="Google Shape;26;p3"/>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ayout Slide_2">
  <p:cSld name="4_Layout Slide_3">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48" name="Google Shape;148;p21"/>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49" name="Google Shape;149;p21"/>
          <p:cNvSpPr txBox="1">
            <a:spLocks noGrp="1"/>
          </p:cNvSpPr>
          <p:nvPr>
            <p:ph type="subTitle" idx="1"/>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50" name="Google Shape;150;p21"/>
          <p:cNvSpPr txBox="1">
            <a:spLocks noGrp="1"/>
          </p:cNvSpPr>
          <p:nvPr>
            <p:ph type="body" idx="2"/>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151" name="Google Shape;151;p21"/>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52" name="Google Shape;152;p21"/>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153" name="Google Shape;153;p21"/>
          <p:cNvPicPr preferRelativeResize="0"/>
          <p:nvPr/>
        </p:nvPicPr>
        <p:blipFill rotWithShape="1">
          <a:blip r:embed="rId3">
            <a:alphaModFix/>
          </a:blip>
          <a:srcRect/>
          <a:stretch/>
        </p:blipFill>
        <p:spPr>
          <a:xfrm>
            <a:off x="-93350" y="-23800"/>
            <a:ext cx="1769789" cy="10331259"/>
          </a:xfrm>
          <a:prstGeom prst="rect">
            <a:avLst/>
          </a:prstGeom>
          <a:noFill/>
          <a:ln>
            <a:noFill/>
          </a:ln>
        </p:spPr>
      </p:pic>
      <p:sp>
        <p:nvSpPr>
          <p:cNvPr id="154" name="Google Shape;154;p2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55" name="Google Shape;155;p2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56" name="Google Shape;156;p21"/>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ayout Slide_3">
  <p:cSld name="4_Layout Slide_2">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2"/>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9" name="Google Shape;159;p22"/>
          <p:cNvSpPr txBox="1">
            <a:spLocks noGrp="1"/>
          </p:cNvSpPr>
          <p:nvPr>
            <p:ph type="body" idx="1"/>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160" name="Google Shape;160;p22"/>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161" name="Google Shape;161;p22"/>
          <p:cNvPicPr preferRelativeResize="0"/>
          <p:nvPr/>
        </p:nvPicPr>
        <p:blipFill rotWithShape="1">
          <a:blip r:embed="rId3">
            <a:alphaModFix/>
          </a:blip>
          <a:srcRect t="4254" b="4245"/>
          <a:stretch/>
        </p:blipFill>
        <p:spPr>
          <a:xfrm>
            <a:off x="-93350" y="-23800"/>
            <a:ext cx="1769789" cy="10331259"/>
          </a:xfrm>
          <a:prstGeom prst="rect">
            <a:avLst/>
          </a:prstGeom>
          <a:noFill/>
          <a:ln>
            <a:noFill/>
          </a:ln>
        </p:spPr>
      </p:pic>
      <p:sp>
        <p:nvSpPr>
          <p:cNvPr id="162" name="Google Shape;162;p22"/>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63" name="Google Shape;163;p22"/>
          <p:cNvSpPr txBox="1">
            <a:spLocks noGrp="1"/>
          </p:cNvSpPr>
          <p:nvPr>
            <p:ph type="subTitle" idx="2"/>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64" name="Google Shape;164;p22"/>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65" name="Google Shape;165;p2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66" name="Google Shape;166;p2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67" name="Google Shape;167;p22"/>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ayout Slide_4">
  <p:cSld name="4_Layout Slide_2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3"/>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70" name="Google Shape;170;p23"/>
          <p:cNvSpPr txBox="1">
            <a:spLocks noGrp="1"/>
          </p:cNvSpPr>
          <p:nvPr>
            <p:ph type="body" idx="1"/>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171" name="Google Shape;171;p23"/>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172" name="Google Shape;172;p23"/>
          <p:cNvPicPr preferRelativeResize="0"/>
          <p:nvPr/>
        </p:nvPicPr>
        <p:blipFill rotWithShape="1">
          <a:blip r:embed="rId3">
            <a:alphaModFix/>
          </a:blip>
          <a:srcRect t="4254" b="4245"/>
          <a:stretch/>
        </p:blipFill>
        <p:spPr>
          <a:xfrm>
            <a:off x="-93350" y="-23800"/>
            <a:ext cx="1769789" cy="10331259"/>
          </a:xfrm>
          <a:prstGeom prst="rect">
            <a:avLst/>
          </a:prstGeom>
          <a:noFill/>
          <a:ln>
            <a:noFill/>
          </a:ln>
        </p:spPr>
      </p:pic>
      <p:sp>
        <p:nvSpPr>
          <p:cNvPr id="173" name="Google Shape;173;p23"/>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74" name="Google Shape;174;p23"/>
          <p:cNvSpPr txBox="1">
            <a:spLocks noGrp="1"/>
          </p:cNvSpPr>
          <p:nvPr>
            <p:ph type="subTitle" idx="2"/>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75" name="Google Shape;175;p23"/>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76" name="Google Shape;176;p2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77" name="Google Shape;177;p2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78" name="Google Shape;178;p23"/>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upeSlide_1">
  <p:cSld name="4_Layout Slide_2_1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4"/>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81" name="Google Shape;181;p24"/>
          <p:cNvSpPr txBox="1">
            <a:spLocks noGrp="1"/>
          </p:cNvSpPr>
          <p:nvPr>
            <p:ph type="title"/>
          </p:nvPr>
        </p:nvSpPr>
        <p:spPr>
          <a:xfrm>
            <a:off x="1368300" y="1444800"/>
            <a:ext cx="73512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82" name="Google Shape;182;p24"/>
          <p:cNvSpPr txBox="1">
            <a:spLocks noGrp="1"/>
          </p:cNvSpPr>
          <p:nvPr>
            <p:ph type="subTitle" idx="1"/>
          </p:nvPr>
        </p:nvSpPr>
        <p:spPr>
          <a:xfrm>
            <a:off x="1368300"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000"/>
              <a:buNone/>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83" name="Google Shape;183;p24"/>
          <p:cNvSpPr txBox="1">
            <a:spLocks noGrp="1"/>
          </p:cNvSpPr>
          <p:nvPr>
            <p:ph type="body" idx="2"/>
          </p:nvPr>
        </p:nvSpPr>
        <p:spPr>
          <a:xfrm>
            <a:off x="1457275"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84" name="Google Shape;184;p2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85" name="Google Shape;185;p2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86" name="Google Shape;186;p24"/>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Layout Slide 1">
  <p:cSld name="4_Layout Slide_1">
    <p:bg>
      <p:bgPr>
        <a:solidFill>
          <a:srgbClr val="E8E5E1"/>
        </a:solidFill>
        <a:effectLst/>
      </p:bgPr>
    </p:bg>
    <p:spTree>
      <p:nvGrpSpPr>
        <p:cNvPr id="1" name="Shape 187"/>
        <p:cNvGrpSpPr/>
        <p:nvPr/>
      </p:nvGrpSpPr>
      <p:grpSpPr>
        <a:xfrm>
          <a:off x="0" y="0"/>
          <a:ext cx="0" cy="0"/>
          <a:chOff x="0" y="0"/>
          <a:chExt cx="0" cy="0"/>
        </a:xfrm>
      </p:grpSpPr>
      <p:sp>
        <p:nvSpPr>
          <p:cNvPr id="188" name="Google Shape;188;p25"/>
          <p:cNvSpPr/>
          <p:nvPr/>
        </p:nvSpPr>
        <p:spPr>
          <a:xfrm>
            <a:off x="9097200" y="-1200"/>
            <a:ext cx="9232800" cy="10359000"/>
          </a:xfrm>
          <a:prstGeom prst="rect">
            <a:avLst/>
          </a:prstGeom>
          <a:gradFill>
            <a:gsLst>
              <a:gs pos="0">
                <a:srgbClr val="9E9B9B"/>
              </a:gs>
              <a:gs pos="100000">
                <a:srgbClr val="151414"/>
              </a:gs>
            </a:gsLst>
            <a:lin ang="5524459" scaled="0"/>
          </a:gra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89" name="Google Shape;189;p25"/>
          <p:cNvSpPr txBox="1">
            <a:spLocks noGrp="1"/>
          </p:cNvSpPr>
          <p:nvPr>
            <p:ph type="title"/>
          </p:nvPr>
        </p:nvSpPr>
        <p:spPr>
          <a:xfrm>
            <a:off x="1383225" y="1444800"/>
            <a:ext cx="72330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190" name="Google Shape;190;p25"/>
          <p:cNvSpPr txBox="1">
            <a:spLocks noGrp="1"/>
          </p:cNvSpPr>
          <p:nvPr>
            <p:ph type="subTitle" idx="1"/>
          </p:nvPr>
        </p:nvSpPr>
        <p:spPr>
          <a:xfrm>
            <a:off x="138322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000"/>
              <a:buNone/>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191" name="Google Shape;191;p25"/>
          <p:cNvSpPr txBox="1">
            <a:spLocks noGrp="1"/>
          </p:cNvSpPr>
          <p:nvPr>
            <p:ph type="body" idx="2"/>
          </p:nvPr>
        </p:nvSpPr>
        <p:spPr>
          <a:xfrm>
            <a:off x="147220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192" name="Google Shape;192;p2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193" name="Google Shape;193;p2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194" name="Google Shape;194;p25"/>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ckSlide_1">
  <p:cSld name="33_Layout Slide">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26"/>
          <p:cNvPicPr preferRelativeResize="0"/>
          <p:nvPr/>
        </p:nvPicPr>
        <p:blipFill rotWithShape="1">
          <a:blip r:embed="rId3">
            <a:alphaModFix/>
          </a:blip>
          <a:srcRect l="9"/>
          <a:stretch/>
        </p:blipFill>
        <p:spPr>
          <a:xfrm flipH="1">
            <a:off x="-23872" y="-13725"/>
            <a:ext cx="18335744" cy="10314432"/>
          </a:xfrm>
          <a:prstGeom prst="rect">
            <a:avLst/>
          </a:prstGeom>
          <a:noFill/>
          <a:ln>
            <a:noFill/>
          </a:ln>
        </p:spPr>
      </p:pic>
      <p:sp>
        <p:nvSpPr>
          <p:cNvPr id="197" name="Google Shape;197;p26"/>
          <p:cNvSpPr txBox="1"/>
          <p:nvPr/>
        </p:nvSpPr>
        <p:spPr>
          <a:xfrm>
            <a:off x="1473905" y="1749600"/>
            <a:ext cx="8460600" cy="1028400"/>
          </a:xfrm>
          <a:prstGeom prst="rect">
            <a:avLst/>
          </a:prstGeom>
          <a:noFill/>
          <a:ln>
            <a:noFill/>
          </a:ln>
        </p:spPr>
        <p:txBody>
          <a:bodyPr spcFirstLastPara="1" wrap="square" lIns="68600" tIns="68600" rIns="68600" bIns="68600" anchor="t" anchorCtr="0">
            <a:noAutofit/>
          </a:bodyPr>
          <a:lstStyle/>
          <a:p>
            <a:pPr marL="0" lvl="0" indent="0" algn="l" rtl="0">
              <a:spcBef>
                <a:spcPts val="0"/>
              </a:spcBef>
              <a:spcAft>
                <a:spcPts val="0"/>
              </a:spcAft>
              <a:buNone/>
            </a:pPr>
            <a:endParaRPr sz="4000" b="1">
              <a:solidFill>
                <a:srgbClr val="F4F3EE"/>
              </a:solidFill>
              <a:latin typeface="Montserrat"/>
              <a:ea typeface="Montserrat"/>
              <a:cs typeface="Montserrat"/>
              <a:sym typeface="Montserrat"/>
            </a:endParaRPr>
          </a:p>
        </p:txBody>
      </p:sp>
      <p:sp>
        <p:nvSpPr>
          <p:cNvPr id="198" name="Google Shape;198;p26"/>
          <p:cNvSpPr txBox="1"/>
          <p:nvPr/>
        </p:nvSpPr>
        <p:spPr>
          <a:xfrm>
            <a:off x="1473895" y="1292225"/>
            <a:ext cx="6614700" cy="415500"/>
          </a:xfrm>
          <a:prstGeom prst="rect">
            <a:avLst/>
          </a:prstGeom>
          <a:noFill/>
          <a:ln>
            <a:noFill/>
          </a:ln>
        </p:spPr>
        <p:txBody>
          <a:bodyPr spcFirstLastPara="1" wrap="square" lIns="68600" tIns="68600" rIns="68600" bIns="68600" anchor="t" anchorCtr="0">
            <a:noAutofit/>
          </a:bodyPr>
          <a:lstStyle/>
          <a:p>
            <a:pPr marL="0" lvl="0" indent="0" algn="l" rtl="0">
              <a:spcBef>
                <a:spcPts val="1500"/>
              </a:spcBef>
              <a:spcAft>
                <a:spcPts val="0"/>
              </a:spcAft>
              <a:buNone/>
            </a:pPr>
            <a:endParaRPr sz="2000">
              <a:solidFill>
                <a:srgbClr val="F4F3EE"/>
              </a:solidFill>
              <a:latin typeface="Hind Medium"/>
              <a:ea typeface="Hind Medium"/>
              <a:cs typeface="Hind Medium"/>
              <a:sym typeface="Hind Medium"/>
            </a:endParaRPr>
          </a:p>
        </p:txBody>
      </p:sp>
      <p:sp>
        <p:nvSpPr>
          <p:cNvPr id="199" name="Google Shape;199;p26"/>
          <p:cNvSpPr txBox="1"/>
          <p:nvPr/>
        </p:nvSpPr>
        <p:spPr>
          <a:xfrm>
            <a:off x="1562870" y="3663375"/>
            <a:ext cx="3787500" cy="4557600"/>
          </a:xfrm>
          <a:prstGeom prst="rect">
            <a:avLst/>
          </a:prstGeom>
          <a:noFill/>
          <a:ln>
            <a:noFill/>
          </a:ln>
        </p:spPr>
        <p:txBody>
          <a:bodyPr spcFirstLastPara="1" wrap="square" lIns="68600" tIns="68600" rIns="68600" bIns="68600" anchor="t" anchorCtr="0">
            <a:noAutofit/>
          </a:bodyPr>
          <a:lstStyle/>
          <a:p>
            <a:pPr marL="0" lvl="0" indent="0" algn="l" rtl="0">
              <a:lnSpc>
                <a:spcPct val="120000"/>
              </a:lnSpc>
              <a:spcBef>
                <a:spcPts val="1500"/>
              </a:spcBef>
              <a:spcAft>
                <a:spcPts val="0"/>
              </a:spcAft>
              <a:buNone/>
            </a:pPr>
            <a:endParaRPr sz="2000">
              <a:solidFill>
                <a:srgbClr val="F4F3EE"/>
              </a:solidFill>
              <a:latin typeface="Hind Medium"/>
              <a:ea typeface="Hind Medium"/>
              <a:cs typeface="Hind Medium"/>
              <a:sym typeface="Hind Medium"/>
            </a:endParaRPr>
          </a:p>
        </p:txBody>
      </p:sp>
      <p:sp>
        <p:nvSpPr>
          <p:cNvPr id="200" name="Google Shape;200;p26"/>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201" name="Google Shape;201;p26"/>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202" name="Google Shape;202;p26"/>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203" name="Google Shape;203;p26"/>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04" name="Google Shape;204;p2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05" name="Google Shape;205;p26"/>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ckSlide_3">
  <p:cSld name="33_Layout Slide_2">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27"/>
          <p:cNvPicPr preferRelativeResize="0"/>
          <p:nvPr/>
        </p:nvPicPr>
        <p:blipFill rotWithShape="1">
          <a:blip r:embed="rId3">
            <a:alphaModFix/>
          </a:blip>
          <a:srcRect t="69" b="69"/>
          <a:stretch/>
        </p:blipFill>
        <p:spPr>
          <a:xfrm flipH="1">
            <a:off x="-19074" y="-76200"/>
            <a:ext cx="18364549" cy="10372300"/>
          </a:xfrm>
          <a:prstGeom prst="rect">
            <a:avLst/>
          </a:prstGeom>
          <a:noFill/>
          <a:ln>
            <a:noFill/>
          </a:ln>
        </p:spPr>
      </p:pic>
      <p:sp>
        <p:nvSpPr>
          <p:cNvPr id="208" name="Google Shape;208;p27"/>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209" name="Google Shape;209;p27"/>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210" name="Google Shape;210;p27"/>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211" name="Google Shape;211;p27"/>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12" name="Google Shape;212;p2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13" name="Google Shape;213;p27"/>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ckSlide_2">
  <p:cSld name="33_Layout Slide_1">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8"/>
          <p:cNvSpPr txBox="1">
            <a:spLocks noGrp="1"/>
          </p:cNvSpPr>
          <p:nvPr>
            <p:ph type="sldNum" idx="12"/>
          </p:nvPr>
        </p:nvSpPr>
        <p:spPr>
          <a:xfrm>
            <a:off x="16564827" y="9757176"/>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808080"/>
              </a:buClr>
              <a:buSzPts val="1200"/>
              <a:buFont typeface="Roboto"/>
              <a:buNone/>
              <a:defRPr sz="1200">
                <a:solidFill>
                  <a:srgbClr val="808080"/>
                </a:solidFill>
              </a:defRPr>
            </a:lvl1pPr>
            <a:lvl2pPr marL="0" marR="0" lvl="1" indent="0" algn="ctr" rtl="0">
              <a:lnSpc>
                <a:spcPct val="100000"/>
              </a:lnSpc>
              <a:spcBef>
                <a:spcPts val="0"/>
              </a:spcBef>
              <a:spcAft>
                <a:spcPts val="0"/>
              </a:spcAft>
              <a:buClr>
                <a:srgbClr val="808080"/>
              </a:buClr>
              <a:buSzPts val="1200"/>
              <a:buFont typeface="Roboto"/>
              <a:buNone/>
              <a:defRPr sz="1200">
                <a:solidFill>
                  <a:srgbClr val="808080"/>
                </a:solidFill>
              </a:defRPr>
            </a:lvl2pPr>
            <a:lvl3pPr marL="0" marR="0" lvl="2" indent="0" algn="ctr" rtl="0">
              <a:lnSpc>
                <a:spcPct val="100000"/>
              </a:lnSpc>
              <a:spcBef>
                <a:spcPts val="0"/>
              </a:spcBef>
              <a:spcAft>
                <a:spcPts val="0"/>
              </a:spcAft>
              <a:buClr>
                <a:srgbClr val="808080"/>
              </a:buClr>
              <a:buSzPts val="1200"/>
              <a:buFont typeface="Roboto"/>
              <a:buNone/>
              <a:defRPr sz="1200">
                <a:solidFill>
                  <a:srgbClr val="808080"/>
                </a:solidFill>
              </a:defRPr>
            </a:lvl3pPr>
            <a:lvl4pPr marL="0" marR="0" lvl="3" indent="0" algn="ctr" rtl="0">
              <a:lnSpc>
                <a:spcPct val="100000"/>
              </a:lnSpc>
              <a:spcBef>
                <a:spcPts val="0"/>
              </a:spcBef>
              <a:spcAft>
                <a:spcPts val="0"/>
              </a:spcAft>
              <a:buClr>
                <a:srgbClr val="808080"/>
              </a:buClr>
              <a:buSzPts val="1200"/>
              <a:buFont typeface="Roboto"/>
              <a:buNone/>
              <a:defRPr sz="1200">
                <a:solidFill>
                  <a:srgbClr val="808080"/>
                </a:solidFill>
              </a:defRPr>
            </a:lvl4pPr>
            <a:lvl5pPr marL="0" marR="0" lvl="4" indent="0" algn="ctr" rtl="0">
              <a:lnSpc>
                <a:spcPct val="100000"/>
              </a:lnSpc>
              <a:spcBef>
                <a:spcPts val="0"/>
              </a:spcBef>
              <a:spcAft>
                <a:spcPts val="0"/>
              </a:spcAft>
              <a:buClr>
                <a:srgbClr val="808080"/>
              </a:buClr>
              <a:buSzPts val="1200"/>
              <a:buFont typeface="Roboto"/>
              <a:buNone/>
              <a:defRPr sz="1200">
                <a:solidFill>
                  <a:srgbClr val="808080"/>
                </a:solidFill>
              </a:defRPr>
            </a:lvl5pPr>
            <a:lvl6pPr marL="0" marR="0" lvl="5" indent="0" algn="ctr" rtl="0">
              <a:lnSpc>
                <a:spcPct val="100000"/>
              </a:lnSpc>
              <a:spcBef>
                <a:spcPts val="0"/>
              </a:spcBef>
              <a:spcAft>
                <a:spcPts val="0"/>
              </a:spcAft>
              <a:buClr>
                <a:srgbClr val="808080"/>
              </a:buClr>
              <a:buSzPts val="1200"/>
              <a:buFont typeface="Roboto"/>
              <a:buNone/>
              <a:defRPr sz="1200">
                <a:solidFill>
                  <a:srgbClr val="808080"/>
                </a:solidFill>
              </a:defRPr>
            </a:lvl6pPr>
            <a:lvl7pPr marL="0" marR="0" lvl="6" indent="0" algn="ctr" rtl="0">
              <a:lnSpc>
                <a:spcPct val="100000"/>
              </a:lnSpc>
              <a:spcBef>
                <a:spcPts val="0"/>
              </a:spcBef>
              <a:spcAft>
                <a:spcPts val="0"/>
              </a:spcAft>
              <a:buClr>
                <a:srgbClr val="808080"/>
              </a:buClr>
              <a:buSzPts val="1200"/>
              <a:buFont typeface="Roboto"/>
              <a:buNone/>
              <a:defRPr sz="1200">
                <a:solidFill>
                  <a:srgbClr val="808080"/>
                </a:solidFill>
              </a:defRPr>
            </a:lvl7pPr>
            <a:lvl8pPr marL="0" marR="0" lvl="7" indent="0" algn="ctr" rtl="0">
              <a:lnSpc>
                <a:spcPct val="100000"/>
              </a:lnSpc>
              <a:spcBef>
                <a:spcPts val="0"/>
              </a:spcBef>
              <a:spcAft>
                <a:spcPts val="0"/>
              </a:spcAft>
              <a:buClr>
                <a:srgbClr val="808080"/>
              </a:buClr>
              <a:buSzPts val="1200"/>
              <a:buFont typeface="Roboto"/>
              <a:buNone/>
              <a:defRPr sz="1200">
                <a:solidFill>
                  <a:srgbClr val="808080"/>
                </a:solidFill>
              </a:defRPr>
            </a:lvl8pPr>
            <a:lvl9pPr marL="0" marR="0" lvl="8" indent="0" algn="ctr" rtl="0">
              <a:lnSpc>
                <a:spcPct val="100000"/>
              </a:lnSpc>
              <a:spcBef>
                <a:spcPts val="0"/>
              </a:spcBef>
              <a:spcAft>
                <a:spcPts val="0"/>
              </a:spcAft>
              <a:buClr>
                <a:srgbClr val="808080"/>
              </a:buClr>
              <a:buSzPts val="1200"/>
              <a:buFont typeface="Roboto"/>
              <a:buNone/>
              <a:defRPr sz="1200">
                <a:solidFill>
                  <a:srgbClr val="808080"/>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pic>
        <p:nvPicPr>
          <p:cNvPr id="216" name="Google Shape;216;p28"/>
          <p:cNvPicPr preferRelativeResize="0"/>
          <p:nvPr/>
        </p:nvPicPr>
        <p:blipFill rotWithShape="1">
          <a:blip r:embed="rId3">
            <a:alphaModFix/>
          </a:blip>
          <a:srcRect l="9"/>
          <a:stretch/>
        </p:blipFill>
        <p:spPr>
          <a:xfrm flipH="1">
            <a:off x="-23872" y="-13725"/>
            <a:ext cx="18335744" cy="10314432"/>
          </a:xfrm>
          <a:prstGeom prst="rect">
            <a:avLst/>
          </a:prstGeom>
          <a:noFill/>
          <a:ln>
            <a:noFill/>
          </a:ln>
        </p:spPr>
      </p:pic>
      <p:pic>
        <p:nvPicPr>
          <p:cNvPr id="217" name="Google Shape;217;p28"/>
          <p:cNvPicPr preferRelativeResize="0"/>
          <p:nvPr/>
        </p:nvPicPr>
        <p:blipFill rotWithShape="1">
          <a:blip r:embed="rId4">
            <a:alphaModFix/>
          </a:blip>
          <a:srcRect/>
          <a:stretch/>
        </p:blipFill>
        <p:spPr>
          <a:xfrm rot="680950">
            <a:off x="-1629916" y="4420012"/>
            <a:ext cx="13147081" cy="7395202"/>
          </a:xfrm>
          <a:prstGeom prst="rect">
            <a:avLst/>
          </a:prstGeom>
          <a:noFill/>
          <a:ln>
            <a:noFill/>
          </a:ln>
        </p:spPr>
      </p:pic>
      <p:sp>
        <p:nvSpPr>
          <p:cNvPr id="218" name="Google Shape;218;p28"/>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219" name="Google Shape;219;p28"/>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220" name="Google Shape;220;p28"/>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221" name="Google Shape;221;p28"/>
          <p:cNvSpPr txBox="1">
            <a:spLocks noGrp="1"/>
          </p:cNvSpPr>
          <p:nvPr>
            <p:ph type="sldNum" idx="3"/>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22" name="Google Shape;222;p2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23" name="Google Shape;223;p28"/>
          <p:cNvPicPr preferRelativeResize="0"/>
          <p:nvPr/>
        </p:nvPicPr>
        <p:blipFill rotWithShape="1">
          <a:blip r:embed="rId5">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volution Side">
  <p:cSld name="52_Layout Slide">
    <p:bg>
      <p:bgPr>
        <a:blipFill>
          <a:blip r:embed="rId2">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79276" y="-45720"/>
            <a:ext cx="18446551" cy="10378440"/>
          </a:xfrm>
          <a:prstGeom prst="rect">
            <a:avLst/>
          </a:prstGeom>
          <a:noFill/>
          <a:ln>
            <a:noFill/>
          </a:ln>
        </p:spPr>
      </p:pic>
      <p:sp>
        <p:nvSpPr>
          <p:cNvPr id="226" name="Google Shape;226;p29"/>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27" name="Google Shape;227;p2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28" name="Google Shape;228;p29"/>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2_Marketecture">
  <p:cSld name="52_Layout Slide_1">
    <p:bg>
      <p:bgPr>
        <a:blipFill>
          <a:blip r:embed="rId2">
            <a:alphaModFix/>
          </a:blip>
          <a:stretch>
            <a:fillRect/>
          </a:stretch>
        </a:blipFill>
        <a:effectLst/>
      </p:bgPr>
    </p:bg>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79249" y="-22500"/>
            <a:ext cx="18443448" cy="10332000"/>
          </a:xfrm>
          <a:prstGeom prst="rect">
            <a:avLst/>
          </a:prstGeom>
          <a:noFill/>
          <a:ln>
            <a:noFill/>
          </a:ln>
        </p:spPr>
      </p:pic>
      <p:sp>
        <p:nvSpPr>
          <p:cNvPr id="231" name="Google Shape;231;p3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32" name="Google Shape;232;p3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33" name="Google Shape;233;p30"/>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ver Slide 2">
  <p:cSld name="TITLE_AND_BODY_2">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4"/>
          <p:cNvPicPr preferRelativeResize="0"/>
          <p:nvPr/>
        </p:nvPicPr>
        <p:blipFill rotWithShape="1">
          <a:blip r:embed="rId2">
            <a:alphaModFix/>
          </a:blip>
          <a:srcRect l="29" r="29"/>
          <a:stretch/>
        </p:blipFill>
        <p:spPr>
          <a:xfrm>
            <a:off x="-38032" y="-22860"/>
            <a:ext cx="18364064" cy="10332719"/>
          </a:xfrm>
          <a:prstGeom prst="rect">
            <a:avLst/>
          </a:prstGeom>
          <a:noFill/>
          <a:ln>
            <a:noFill/>
          </a:ln>
        </p:spPr>
      </p:pic>
      <p:sp>
        <p:nvSpPr>
          <p:cNvPr id="30" name="Google Shape;30;p4"/>
          <p:cNvSpPr/>
          <p:nvPr/>
        </p:nvSpPr>
        <p:spPr>
          <a:xfrm rot="10800000">
            <a:off x="13943441" y="-41682"/>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SzPts val="6300"/>
              <a:buNone/>
              <a:defRPr sz="6300"/>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2" name="Google Shape;32;p4"/>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3" name="Google Shape;33;p4"/>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4" name="Google Shape;34;p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5" name="Google Shape;35;p4"/>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cratize AI">
  <p:cSld name="CUSTOM">
    <p:spTree>
      <p:nvGrpSpPr>
        <p:cNvPr id="1" name="Shape 234"/>
        <p:cNvGrpSpPr/>
        <p:nvPr/>
      </p:nvGrpSpPr>
      <p:grpSpPr>
        <a:xfrm>
          <a:off x="0" y="0"/>
          <a:ext cx="0" cy="0"/>
          <a:chOff x="0" y="0"/>
          <a:chExt cx="0" cy="0"/>
        </a:xfrm>
      </p:grpSpPr>
      <p:pic>
        <p:nvPicPr>
          <p:cNvPr id="235" name="Google Shape;235;p31"/>
          <p:cNvPicPr preferRelativeResize="0"/>
          <p:nvPr/>
        </p:nvPicPr>
        <p:blipFill rotWithShape="1">
          <a:blip r:embed="rId2">
            <a:alphaModFix/>
          </a:blip>
          <a:srcRect/>
          <a:stretch/>
        </p:blipFill>
        <p:spPr>
          <a:xfrm>
            <a:off x="-81789" y="-45720"/>
            <a:ext cx="18451579" cy="10378440"/>
          </a:xfrm>
          <a:prstGeom prst="rect">
            <a:avLst/>
          </a:prstGeom>
          <a:noFill/>
          <a:ln>
            <a:noFill/>
          </a:ln>
        </p:spPr>
      </p:pic>
      <p:sp>
        <p:nvSpPr>
          <p:cNvPr id="236" name="Google Shape;236;p3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37" name="Google Shape;237;p3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38" name="Google Shape;238;p31"/>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Contents_4">
  <p:cSld name="9_Layout Slide">
    <p:bg>
      <p:bgPr>
        <a:solidFill>
          <a:srgbClr val="EBE6E0"/>
        </a:solidFill>
        <a:effectLst/>
      </p:bgPr>
    </p:bg>
    <p:spTree>
      <p:nvGrpSpPr>
        <p:cNvPr id="1" name="Shape 239"/>
        <p:cNvGrpSpPr/>
        <p:nvPr/>
      </p:nvGrpSpPr>
      <p:grpSpPr>
        <a:xfrm>
          <a:off x="0" y="0"/>
          <a:ext cx="0" cy="0"/>
          <a:chOff x="0" y="0"/>
          <a:chExt cx="0" cy="0"/>
        </a:xfrm>
      </p:grpSpPr>
      <p:sp>
        <p:nvSpPr>
          <p:cNvPr id="240" name="Google Shape;240;p32"/>
          <p:cNvSpPr/>
          <p:nvPr/>
        </p:nvSpPr>
        <p:spPr>
          <a:xfrm>
            <a:off x="0" y="1"/>
            <a:ext cx="7027200" cy="10289400"/>
          </a:xfrm>
          <a:prstGeom prst="rect">
            <a:avLst/>
          </a:prstGeom>
          <a:solidFill>
            <a:srgbClr val="D2D2D0"/>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pic>
        <p:nvPicPr>
          <p:cNvPr id="241" name="Google Shape;241;p32"/>
          <p:cNvPicPr preferRelativeResize="0"/>
          <p:nvPr/>
        </p:nvPicPr>
        <p:blipFill rotWithShape="1">
          <a:blip r:embed="rId2">
            <a:alphaModFix/>
          </a:blip>
          <a:srcRect l="13930" t="29" r="47546" b="19"/>
          <a:stretch/>
        </p:blipFill>
        <p:spPr>
          <a:xfrm>
            <a:off x="-76200" y="-16155"/>
            <a:ext cx="7103402" cy="10361199"/>
          </a:xfrm>
          <a:prstGeom prst="rect">
            <a:avLst/>
          </a:prstGeom>
          <a:noFill/>
          <a:ln>
            <a:noFill/>
          </a:ln>
        </p:spPr>
      </p:pic>
      <p:sp>
        <p:nvSpPr>
          <p:cNvPr id="242" name="Google Shape;242;p3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43" name="Google Shape;243;p3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44" name="Google Shape;244;p32"/>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ank copy 4 1 1">
  <p:cSld name="TITLE_AND_BODY_1_1_3">
    <p:bg>
      <p:bgPr>
        <a:solidFill>
          <a:srgbClr val="E8E5E1"/>
        </a:solidFill>
        <a:effectLst/>
      </p:bgPr>
    </p:bg>
    <p:spTree>
      <p:nvGrpSpPr>
        <p:cNvPr id="1" name="Shape 245"/>
        <p:cNvGrpSpPr/>
        <p:nvPr/>
      </p:nvGrpSpPr>
      <p:grpSpPr>
        <a:xfrm>
          <a:off x="0" y="0"/>
          <a:ext cx="0" cy="0"/>
          <a:chOff x="0" y="0"/>
          <a:chExt cx="0" cy="0"/>
        </a:xfrm>
      </p:grpSpPr>
      <p:grpSp>
        <p:nvGrpSpPr>
          <p:cNvPr id="246" name="Google Shape;246;p33"/>
          <p:cNvGrpSpPr/>
          <p:nvPr/>
        </p:nvGrpSpPr>
        <p:grpSpPr>
          <a:xfrm>
            <a:off x="0" y="137160"/>
            <a:ext cx="5115150" cy="10156688"/>
            <a:chOff x="1250473" y="2"/>
            <a:chExt cx="6820200" cy="13542250"/>
          </a:xfrm>
        </p:grpSpPr>
        <p:sp>
          <p:nvSpPr>
            <p:cNvPr id="247" name="Google Shape;247;p33"/>
            <p:cNvSpPr/>
            <p:nvPr/>
          </p:nvSpPr>
          <p:spPr>
            <a:xfrm>
              <a:off x="1250473" y="223152"/>
              <a:ext cx="6820200" cy="13319100"/>
            </a:xfrm>
            <a:prstGeom prst="roundRect">
              <a:avLst>
                <a:gd name="adj" fmla="val 825"/>
              </a:avLst>
            </a:prstGeom>
            <a:solidFill>
              <a:srgbClr val="FEC925"/>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 </a:t>
              </a:r>
              <a:endParaRPr sz="2400" b="0" i="0" u="none" strike="noStrike" cap="none">
                <a:solidFill>
                  <a:srgbClr val="FFFFFF"/>
                </a:solidFill>
                <a:latin typeface="Helvetica Neue"/>
                <a:ea typeface="Helvetica Neue"/>
                <a:cs typeface="Helvetica Neue"/>
                <a:sym typeface="Helvetica Neue"/>
              </a:endParaRPr>
            </a:p>
          </p:txBody>
        </p:sp>
        <p:sp>
          <p:nvSpPr>
            <p:cNvPr id="248" name="Google Shape;248;p33"/>
            <p:cNvSpPr/>
            <p:nvPr/>
          </p:nvSpPr>
          <p:spPr>
            <a:xfrm>
              <a:off x="1250473" y="2"/>
              <a:ext cx="6586800" cy="13319100"/>
            </a:xfrm>
            <a:prstGeom prst="roundRect">
              <a:avLst>
                <a:gd name="adj" fmla="val 998"/>
              </a:avLst>
            </a:prstGeom>
            <a:solidFill>
              <a:srgbClr val="FFFFFF"/>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FFFFFF"/>
                </a:solidFill>
                <a:latin typeface="Helvetica Neue"/>
                <a:ea typeface="Helvetica Neue"/>
                <a:cs typeface="Helvetica Neue"/>
                <a:sym typeface="Helvetica Neue"/>
              </a:endParaRPr>
            </a:p>
          </p:txBody>
        </p:sp>
      </p:grpSp>
      <p:pic>
        <p:nvPicPr>
          <p:cNvPr id="249" name="Google Shape;249;p33" descr="Image"/>
          <p:cNvPicPr preferRelativeResize="0"/>
          <p:nvPr/>
        </p:nvPicPr>
        <p:blipFill rotWithShape="1">
          <a:blip r:embed="rId2">
            <a:alphaModFix/>
          </a:blip>
          <a:srcRect/>
          <a:stretch/>
        </p:blipFill>
        <p:spPr>
          <a:xfrm>
            <a:off x="518169" y="5712578"/>
            <a:ext cx="666751" cy="485937"/>
          </a:xfrm>
          <a:prstGeom prst="rect">
            <a:avLst/>
          </a:prstGeom>
          <a:noFill/>
          <a:ln>
            <a:noFill/>
          </a:ln>
        </p:spPr>
      </p:pic>
      <p:sp>
        <p:nvSpPr>
          <p:cNvPr id="250" name="Google Shape;250;p33"/>
          <p:cNvSpPr txBox="1"/>
          <p:nvPr/>
        </p:nvSpPr>
        <p:spPr>
          <a:xfrm>
            <a:off x="5601555" y="4189844"/>
            <a:ext cx="24945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Challenges</a:t>
            </a:r>
            <a:endParaRPr sz="1100"/>
          </a:p>
        </p:txBody>
      </p:sp>
      <p:sp>
        <p:nvSpPr>
          <p:cNvPr id="251" name="Google Shape;251;p33"/>
          <p:cNvSpPr txBox="1"/>
          <p:nvPr/>
        </p:nvSpPr>
        <p:spPr>
          <a:xfrm>
            <a:off x="9791650" y="4189844"/>
            <a:ext cx="15843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Solution</a:t>
            </a:r>
            <a:endParaRPr sz="1100"/>
          </a:p>
        </p:txBody>
      </p:sp>
      <p:sp>
        <p:nvSpPr>
          <p:cNvPr id="252" name="Google Shape;252;p33"/>
          <p:cNvSpPr txBox="1"/>
          <p:nvPr/>
        </p:nvSpPr>
        <p:spPr>
          <a:xfrm>
            <a:off x="13967296" y="4189844"/>
            <a:ext cx="15843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Results</a:t>
            </a:r>
            <a:endParaRPr sz="1100"/>
          </a:p>
        </p:txBody>
      </p:sp>
      <p:sp>
        <p:nvSpPr>
          <p:cNvPr id="253" name="Google Shape;253;p3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54" name="Google Shape;254;p3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55" name="Google Shape;255;p33"/>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Slide">
  <p:cSld name="3_Layout Slide_1">
    <p:bg>
      <p:bgPr>
        <a:solidFill>
          <a:srgbClr val="EBE6E0"/>
        </a:solid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62" name="Google Shape;262;p3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63" name="Google Shape;263;p35"/>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WhiteSlide_1">
  <p:cSld name="Strategic Value_1">
    <p:spTree>
      <p:nvGrpSpPr>
        <p:cNvPr id="1" name="Shape 264"/>
        <p:cNvGrpSpPr/>
        <p:nvPr/>
      </p:nvGrpSpPr>
      <p:grpSpPr>
        <a:xfrm>
          <a:off x="0" y="0"/>
          <a:ext cx="0" cy="0"/>
          <a:chOff x="0" y="0"/>
          <a:chExt cx="0" cy="0"/>
        </a:xfrm>
      </p:grpSpPr>
      <p:cxnSp>
        <p:nvCxnSpPr>
          <p:cNvPr id="265" name="Google Shape;265;p36"/>
          <p:cNvCxnSpPr>
            <a:stCxn id="266" idx="1"/>
            <a:endCxn id="266" idx="1"/>
          </p:cNvCxnSpPr>
          <p:nvPr/>
        </p:nvCxnSpPr>
        <p:spPr>
          <a:xfrm rot="-5400000" flipH="1">
            <a:off x="-558750" y="5143950"/>
            <a:ext cx="600" cy="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268" name="Google Shape;268;p36"/>
          <p:cNvSpPr txBox="1">
            <a:spLocks noGrp="1"/>
          </p:cNvSpPr>
          <p:nvPr>
            <p:ph type="subTitle" idx="1"/>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269" name="Google Shape;269;p36"/>
          <p:cNvSpPr txBox="1">
            <a:spLocks noGrp="1"/>
          </p:cNvSpPr>
          <p:nvPr>
            <p:ph type="body" idx="2"/>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270" name="Google Shape;270;p36"/>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271" name="Google Shape;271;p3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sp>
        <p:nvSpPr>
          <p:cNvPr id="272" name="Google Shape;272;p36"/>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273" name="Google Shape;273;p36"/>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274" name="Google Shape;274;p36"/>
          <p:cNvPicPr preferRelativeResize="0"/>
          <p:nvPr/>
        </p:nvPicPr>
        <p:blipFill rotWithShape="1">
          <a:blip r:embed="rId2">
            <a:alphaModFix/>
          </a:blip>
          <a:srcRect t="4254" b="4245"/>
          <a:stretch/>
        </p:blipFill>
        <p:spPr>
          <a:xfrm>
            <a:off x="-93350" y="-23800"/>
            <a:ext cx="1769789" cy="10331259"/>
          </a:xfrm>
          <a:prstGeom prst="rect">
            <a:avLst/>
          </a:prstGeom>
          <a:noFill/>
          <a:ln>
            <a:noFill/>
          </a:ln>
        </p:spPr>
      </p:pic>
      <p:pic>
        <p:nvPicPr>
          <p:cNvPr id="275" name="Google Shape;275;p36"/>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hank You_2">
  <p:cSld name="blank 2">
    <p:bg>
      <p:bgPr>
        <a:solidFill>
          <a:schemeClr val="dk2"/>
        </a:solidFill>
        <a:effectLst/>
      </p:bgPr>
    </p:bg>
    <p:spTree>
      <p:nvGrpSpPr>
        <p:cNvPr id="1" name="Shape 276"/>
        <p:cNvGrpSpPr/>
        <p:nvPr/>
      </p:nvGrpSpPr>
      <p:grpSpPr>
        <a:xfrm>
          <a:off x="0" y="0"/>
          <a:ext cx="0" cy="0"/>
          <a:chOff x="0" y="0"/>
          <a:chExt cx="0" cy="0"/>
        </a:xfrm>
      </p:grpSpPr>
      <p:pic>
        <p:nvPicPr>
          <p:cNvPr id="277" name="Google Shape;277;p37"/>
          <p:cNvPicPr preferRelativeResize="0"/>
          <p:nvPr/>
        </p:nvPicPr>
        <p:blipFill rotWithShape="1">
          <a:blip r:embed="rId2">
            <a:alphaModFix/>
          </a:blip>
          <a:srcRect t="99" b="89"/>
          <a:stretch/>
        </p:blipFill>
        <p:spPr>
          <a:xfrm>
            <a:off x="-9537" y="0"/>
            <a:ext cx="18307072" cy="10287000"/>
          </a:xfrm>
          <a:prstGeom prst="rect">
            <a:avLst/>
          </a:prstGeom>
          <a:noFill/>
          <a:ln>
            <a:noFill/>
          </a:ln>
        </p:spPr>
      </p:pic>
      <p:sp>
        <p:nvSpPr>
          <p:cNvPr id="278" name="Google Shape;278;p3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79" name="Google Shape;279;p37"/>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hank You _1">
  <p:cSld name="blank 2_1">
    <p:bg>
      <p:bgPr>
        <a:solidFill>
          <a:schemeClr val="dk2"/>
        </a:solidFill>
        <a:effectLst/>
      </p:bgPr>
    </p:bg>
    <p:spTree>
      <p:nvGrpSpPr>
        <p:cNvPr id="1" name="Shape 280"/>
        <p:cNvGrpSpPr/>
        <p:nvPr/>
      </p:nvGrpSpPr>
      <p:grpSpPr>
        <a:xfrm>
          <a:off x="0" y="0"/>
          <a:ext cx="0" cy="0"/>
          <a:chOff x="0" y="0"/>
          <a:chExt cx="0" cy="0"/>
        </a:xfrm>
      </p:grpSpPr>
      <p:pic>
        <p:nvPicPr>
          <p:cNvPr id="281" name="Google Shape;281;p38"/>
          <p:cNvPicPr preferRelativeResize="0"/>
          <p:nvPr/>
        </p:nvPicPr>
        <p:blipFill rotWithShape="1">
          <a:blip r:embed="rId2">
            <a:alphaModFix/>
          </a:blip>
          <a:srcRect t="99" b="89"/>
          <a:stretch/>
        </p:blipFill>
        <p:spPr>
          <a:xfrm>
            <a:off x="-9537" y="0"/>
            <a:ext cx="18307072" cy="10287000"/>
          </a:xfrm>
          <a:prstGeom prst="rect">
            <a:avLst/>
          </a:prstGeom>
          <a:noFill/>
          <a:ln>
            <a:noFill/>
          </a:ln>
        </p:spPr>
      </p:pic>
      <p:sp>
        <p:nvSpPr>
          <p:cNvPr id="282" name="Google Shape;282;p3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283" name="Google Shape;283;p38"/>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lank copy 4">
  <p:cSld name="TITLE_AND_BODY_3">
    <p:bg>
      <p:bgPr>
        <a:solidFill>
          <a:srgbClr val="E8E5E1"/>
        </a:solidFill>
        <a:effectLst/>
      </p:bgPr>
    </p:bg>
    <p:spTree>
      <p:nvGrpSpPr>
        <p:cNvPr id="1" name="Shape 291"/>
        <p:cNvGrpSpPr/>
        <p:nvPr/>
      </p:nvGrpSpPr>
      <p:grpSpPr>
        <a:xfrm>
          <a:off x="0" y="0"/>
          <a:ext cx="0" cy="0"/>
          <a:chOff x="0" y="0"/>
          <a:chExt cx="0" cy="0"/>
        </a:xfrm>
      </p:grpSpPr>
      <p:sp>
        <p:nvSpPr>
          <p:cNvPr id="292" name="Google Shape;292;p40"/>
          <p:cNvSpPr/>
          <p:nvPr/>
        </p:nvSpPr>
        <p:spPr>
          <a:xfrm>
            <a:off x="0" y="0"/>
            <a:ext cx="18288000" cy="18696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FFFFFF"/>
              </a:solidFill>
              <a:latin typeface="Helvetica Neue"/>
              <a:ea typeface="Helvetica Neue"/>
              <a:cs typeface="Helvetica Neue"/>
              <a:sym typeface="Helvetica Neue"/>
            </a:endParaRPr>
          </a:p>
        </p:txBody>
      </p:sp>
      <p:sp>
        <p:nvSpPr>
          <p:cNvPr id="293" name="Google Shape;293;p4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sp>
        <p:nvSpPr>
          <p:cNvPr id="294" name="Google Shape;294;p4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pic>
        <p:nvPicPr>
          <p:cNvPr id="295" name="Google Shape;295;p40"/>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C_Phases AI Maturity 1">
  <p:cSld name="2_Layout Slide_3_1_2_1">
    <p:bg>
      <p:bgPr>
        <a:gradFill>
          <a:gsLst>
            <a:gs pos="0">
              <a:srgbClr val="FEFEFE"/>
            </a:gs>
            <a:gs pos="100000">
              <a:srgbClr val="F5F3F0"/>
            </a:gs>
          </a:gsLst>
          <a:lin ang="5400012" scaled="0"/>
        </a:gradFill>
        <a:effectLst/>
      </p:bgPr>
    </p:bg>
    <p:spTree>
      <p:nvGrpSpPr>
        <p:cNvPr id="1" name="Shape 296"/>
        <p:cNvGrpSpPr/>
        <p:nvPr/>
      </p:nvGrpSpPr>
      <p:grpSpPr>
        <a:xfrm>
          <a:off x="0" y="0"/>
          <a:ext cx="0" cy="0"/>
          <a:chOff x="0" y="0"/>
          <a:chExt cx="0" cy="0"/>
        </a:xfrm>
      </p:grpSpPr>
      <p:pic>
        <p:nvPicPr>
          <p:cNvPr id="297" name="Google Shape;297;p41"/>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298" name="Google Shape;298;p41"/>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grpSp>
        <p:nvGrpSpPr>
          <p:cNvPr id="299" name="Google Shape;299;p41"/>
          <p:cNvGrpSpPr/>
          <p:nvPr/>
        </p:nvGrpSpPr>
        <p:grpSpPr>
          <a:xfrm>
            <a:off x="13179375" y="280250"/>
            <a:ext cx="3629950" cy="966000"/>
            <a:chOff x="13179375" y="280250"/>
            <a:chExt cx="3629950" cy="966000"/>
          </a:xfrm>
        </p:grpSpPr>
        <p:sp>
          <p:nvSpPr>
            <p:cNvPr id="300" name="Google Shape;300;p41"/>
            <p:cNvSpPr txBox="1"/>
            <p:nvPr/>
          </p:nvSpPr>
          <p:spPr>
            <a:xfrm>
              <a:off x="13179375" y="350025"/>
              <a:ext cx="2692500" cy="8043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Strategy &amp; </a:t>
              </a:r>
              <a:endParaRPr sz="2200" b="1">
                <a:solidFill>
                  <a:srgbClr val="EDEDED"/>
                </a:solidFill>
                <a:latin typeface="Montserrat"/>
                <a:ea typeface="Montserrat"/>
                <a:cs typeface="Montserrat"/>
                <a:sym typeface="Montserrat"/>
              </a:endParaRPr>
            </a:p>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Value Creation</a:t>
              </a:r>
              <a:endParaRPr sz="2200" b="1">
                <a:solidFill>
                  <a:srgbClr val="EDEDED"/>
                </a:solidFill>
                <a:latin typeface="Montserrat"/>
                <a:ea typeface="Montserrat"/>
                <a:cs typeface="Montserrat"/>
                <a:sym typeface="Montserrat"/>
              </a:endParaRPr>
            </a:p>
          </p:txBody>
        </p:sp>
        <p:pic>
          <p:nvPicPr>
            <p:cNvPr id="301" name="Google Shape;301;p41"/>
            <p:cNvPicPr preferRelativeResize="0"/>
            <p:nvPr/>
          </p:nvPicPr>
          <p:blipFill rotWithShape="1">
            <a:blip r:embed="rId3">
              <a:alphaModFix/>
            </a:blip>
            <a:srcRect t="-4014"/>
            <a:stretch/>
          </p:blipFill>
          <p:spPr>
            <a:xfrm>
              <a:off x="15958525" y="280250"/>
              <a:ext cx="850800" cy="966000"/>
            </a:xfrm>
            <a:prstGeom prst="rect">
              <a:avLst/>
            </a:prstGeom>
            <a:noFill/>
            <a:ln>
              <a:noFill/>
            </a:ln>
          </p:spPr>
        </p:pic>
      </p:grpSp>
      <p:pic>
        <p:nvPicPr>
          <p:cNvPr id="302" name="Google Shape;302;p41"/>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C_Phases AI Maturity">
  <p:cSld name="2_Layout Slide_3_1_2_2">
    <p:bg>
      <p:bgPr>
        <a:gradFill>
          <a:gsLst>
            <a:gs pos="0">
              <a:srgbClr val="FEFEFE"/>
            </a:gs>
            <a:gs pos="100000">
              <a:srgbClr val="F5F3F0"/>
            </a:gs>
          </a:gsLst>
          <a:lin ang="5400012" scaled="0"/>
        </a:gradFill>
        <a:effectLst/>
      </p:bgPr>
    </p:bg>
    <p:spTree>
      <p:nvGrpSpPr>
        <p:cNvPr id="1" name="Shape 303"/>
        <p:cNvGrpSpPr/>
        <p:nvPr/>
      </p:nvGrpSpPr>
      <p:grpSpPr>
        <a:xfrm>
          <a:off x="0" y="0"/>
          <a:ext cx="0" cy="0"/>
          <a:chOff x="0" y="0"/>
          <a:chExt cx="0" cy="0"/>
        </a:xfrm>
      </p:grpSpPr>
      <p:pic>
        <p:nvPicPr>
          <p:cNvPr id="304" name="Google Shape;304;p42"/>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305" name="Google Shape;305;p42"/>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grpSp>
        <p:nvGrpSpPr>
          <p:cNvPr id="306" name="Google Shape;306;p42"/>
          <p:cNvGrpSpPr/>
          <p:nvPr/>
        </p:nvGrpSpPr>
        <p:grpSpPr>
          <a:xfrm>
            <a:off x="13179375" y="280250"/>
            <a:ext cx="3629950" cy="966000"/>
            <a:chOff x="13179375" y="280250"/>
            <a:chExt cx="3629950" cy="966000"/>
          </a:xfrm>
        </p:grpSpPr>
        <p:sp>
          <p:nvSpPr>
            <p:cNvPr id="307" name="Google Shape;307;p42"/>
            <p:cNvSpPr txBox="1"/>
            <p:nvPr/>
          </p:nvSpPr>
          <p:spPr>
            <a:xfrm>
              <a:off x="13179375" y="350025"/>
              <a:ext cx="2692500" cy="8043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Strategy &amp; </a:t>
              </a:r>
              <a:endParaRPr sz="2200" b="1">
                <a:solidFill>
                  <a:srgbClr val="EDEDED"/>
                </a:solidFill>
                <a:latin typeface="Montserrat"/>
                <a:ea typeface="Montserrat"/>
                <a:cs typeface="Montserrat"/>
                <a:sym typeface="Montserrat"/>
              </a:endParaRPr>
            </a:p>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Value Creation</a:t>
              </a:r>
              <a:endParaRPr sz="2200" b="1">
                <a:solidFill>
                  <a:srgbClr val="EDEDED"/>
                </a:solidFill>
                <a:latin typeface="Montserrat"/>
                <a:ea typeface="Montserrat"/>
                <a:cs typeface="Montserrat"/>
                <a:sym typeface="Montserrat"/>
              </a:endParaRPr>
            </a:p>
          </p:txBody>
        </p:sp>
        <p:pic>
          <p:nvPicPr>
            <p:cNvPr id="308" name="Google Shape;308;p42"/>
            <p:cNvPicPr preferRelativeResize="0"/>
            <p:nvPr/>
          </p:nvPicPr>
          <p:blipFill rotWithShape="1">
            <a:blip r:embed="rId3">
              <a:alphaModFix/>
            </a:blip>
            <a:srcRect t="-4014"/>
            <a:stretch/>
          </p:blipFill>
          <p:spPr>
            <a:xfrm>
              <a:off x="15958525" y="280250"/>
              <a:ext cx="850800" cy="966000"/>
            </a:xfrm>
            <a:prstGeom prst="rect">
              <a:avLst/>
            </a:prstGeom>
            <a:noFill/>
            <a:ln>
              <a:noFill/>
            </a:ln>
          </p:spPr>
        </p:pic>
      </p:grpSp>
      <p:pic>
        <p:nvPicPr>
          <p:cNvPr id="309" name="Google Shape;309;p42"/>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ver Slide 3">
  <p:cSld name="TITLE_AND_BODY_1">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5"/>
          <p:cNvPicPr preferRelativeResize="0"/>
          <p:nvPr/>
        </p:nvPicPr>
        <p:blipFill rotWithShape="1">
          <a:blip r:embed="rId2">
            <a:alphaModFix/>
          </a:blip>
          <a:srcRect l="29" r="29"/>
          <a:stretch/>
        </p:blipFill>
        <p:spPr>
          <a:xfrm>
            <a:off x="-22861" y="-22860"/>
            <a:ext cx="18333721" cy="10332719"/>
          </a:xfrm>
          <a:prstGeom prst="rect">
            <a:avLst/>
          </a:prstGeom>
          <a:noFill/>
          <a:ln>
            <a:noFill/>
          </a:ln>
        </p:spPr>
      </p:pic>
      <p:sp>
        <p:nvSpPr>
          <p:cNvPr id="39" name="Google Shape;39;p5"/>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0" name="Google Shape;40;p5"/>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41" name="Google Shape;41;p5"/>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42" name="Google Shape;42;p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3" name="Google Shape;43;p5"/>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upeSlide_1 1">
  <p:cSld name="4_Layout Slide_2_1_1_1">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Google Shape;311;p43"/>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312" name="Google Shape;312;p43"/>
          <p:cNvSpPr txBox="1">
            <a:spLocks noGrp="1"/>
          </p:cNvSpPr>
          <p:nvPr>
            <p:ph type="title"/>
          </p:nvPr>
        </p:nvSpPr>
        <p:spPr>
          <a:xfrm>
            <a:off x="1368300" y="1749600"/>
            <a:ext cx="7351200" cy="10284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2pPr>
            <a:lvl3pPr lvl="2"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3pPr>
            <a:lvl4pPr lvl="3"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4pPr>
            <a:lvl5pPr lvl="4"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5pPr>
            <a:lvl6pPr lvl="5"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6pPr>
            <a:lvl7pPr lvl="6"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7pPr>
            <a:lvl8pPr lvl="7"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8pPr>
            <a:lvl9pPr lvl="8"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313" name="Google Shape;313;p43"/>
          <p:cNvSpPr txBox="1">
            <a:spLocks noGrp="1"/>
          </p:cNvSpPr>
          <p:nvPr>
            <p:ph type="subTitle" idx="1"/>
          </p:nvPr>
        </p:nvSpPr>
        <p:spPr>
          <a:xfrm>
            <a:off x="1368300" y="1292225"/>
            <a:ext cx="6614700" cy="4155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1500"/>
              </a:spcBef>
              <a:spcAft>
                <a:spcPts val="0"/>
              </a:spcAft>
              <a:buSzPts val="2000"/>
              <a:buNone/>
              <a:defRPr/>
            </a:lvl1pPr>
            <a:lvl2pPr lvl="1" algn="l" rtl="0">
              <a:lnSpc>
                <a:spcPct val="100000"/>
              </a:lnSpc>
              <a:spcBef>
                <a:spcPts val="1500"/>
              </a:spcBef>
              <a:spcAft>
                <a:spcPts val="0"/>
              </a:spcAft>
              <a:buSzPts val="1800"/>
              <a:buNone/>
              <a:defRPr/>
            </a:lvl2pPr>
            <a:lvl3pPr lvl="2" algn="l" rtl="0">
              <a:lnSpc>
                <a:spcPct val="100000"/>
              </a:lnSpc>
              <a:spcBef>
                <a:spcPts val="1500"/>
              </a:spcBef>
              <a:spcAft>
                <a:spcPts val="0"/>
              </a:spcAft>
              <a:buSzPts val="1800"/>
              <a:buNone/>
              <a:defRPr/>
            </a:lvl3pPr>
            <a:lvl4pPr lvl="3" algn="l" rtl="0">
              <a:lnSpc>
                <a:spcPct val="100000"/>
              </a:lnSpc>
              <a:spcBef>
                <a:spcPts val="1500"/>
              </a:spcBef>
              <a:spcAft>
                <a:spcPts val="0"/>
              </a:spcAft>
              <a:buSzPts val="1800"/>
              <a:buNone/>
              <a:defRPr/>
            </a:lvl4pPr>
            <a:lvl5pPr lvl="4" algn="l" rtl="0">
              <a:lnSpc>
                <a:spcPct val="100000"/>
              </a:lnSpc>
              <a:spcBef>
                <a:spcPts val="1500"/>
              </a:spcBef>
              <a:spcAft>
                <a:spcPts val="0"/>
              </a:spcAft>
              <a:buSzPts val="1800"/>
              <a:buNone/>
              <a:defRPr/>
            </a:lvl5pPr>
            <a:lvl6pPr lvl="5" algn="l" rtl="0">
              <a:lnSpc>
                <a:spcPct val="100000"/>
              </a:lnSpc>
              <a:spcBef>
                <a:spcPts val="1500"/>
              </a:spcBef>
              <a:spcAft>
                <a:spcPts val="0"/>
              </a:spcAft>
              <a:buSzPts val="1800"/>
              <a:buNone/>
              <a:defRPr/>
            </a:lvl6pPr>
            <a:lvl7pPr lvl="6" algn="l" rtl="0">
              <a:lnSpc>
                <a:spcPct val="100000"/>
              </a:lnSpc>
              <a:spcBef>
                <a:spcPts val="1500"/>
              </a:spcBef>
              <a:spcAft>
                <a:spcPts val="0"/>
              </a:spcAft>
              <a:buSzPts val="1800"/>
              <a:buNone/>
              <a:defRPr/>
            </a:lvl7pPr>
            <a:lvl8pPr lvl="7" algn="l" rtl="0">
              <a:lnSpc>
                <a:spcPct val="100000"/>
              </a:lnSpc>
              <a:spcBef>
                <a:spcPts val="1500"/>
              </a:spcBef>
              <a:spcAft>
                <a:spcPts val="0"/>
              </a:spcAft>
              <a:buSzPts val="1800"/>
              <a:buNone/>
              <a:defRPr/>
            </a:lvl8pPr>
            <a:lvl9pPr lvl="8" algn="l" rtl="0">
              <a:lnSpc>
                <a:spcPct val="100000"/>
              </a:lnSpc>
              <a:spcBef>
                <a:spcPts val="1500"/>
              </a:spcBef>
              <a:spcAft>
                <a:spcPts val="0"/>
              </a:spcAft>
              <a:buSzPts val="1800"/>
              <a:buNone/>
              <a:defRPr/>
            </a:lvl9pPr>
          </a:lstStyle>
          <a:p>
            <a:endParaRPr/>
          </a:p>
        </p:txBody>
      </p:sp>
      <p:sp>
        <p:nvSpPr>
          <p:cNvPr id="314" name="Google Shape;314;p43"/>
          <p:cNvSpPr txBox="1">
            <a:spLocks noGrp="1"/>
          </p:cNvSpPr>
          <p:nvPr>
            <p:ph type="body" idx="2"/>
          </p:nvPr>
        </p:nvSpPr>
        <p:spPr>
          <a:xfrm>
            <a:off x="1457275" y="3663375"/>
            <a:ext cx="3787500" cy="4557600"/>
          </a:xfrm>
          <a:prstGeom prst="rect">
            <a:avLst/>
          </a:prstGeom>
          <a:noFill/>
          <a:ln>
            <a:noFill/>
          </a:ln>
        </p:spPr>
        <p:txBody>
          <a:bodyPr spcFirstLastPara="1" wrap="square" lIns="68600" tIns="68600" rIns="68600" bIns="68600" anchor="t" anchorCtr="0">
            <a:noAutofit/>
          </a:bodyPr>
          <a:lstStyle>
            <a:lvl1pPr marL="457200" lvl="0" indent="-355600" algn="l" rtl="0">
              <a:lnSpc>
                <a:spcPct val="150000"/>
              </a:lnSpc>
              <a:spcBef>
                <a:spcPts val="1500"/>
              </a:spcBef>
              <a:spcAft>
                <a:spcPts val="0"/>
              </a:spcAft>
              <a:buClr>
                <a:srgbClr val="151414"/>
              </a:buClr>
              <a:buSzPts val="2000"/>
              <a:buChar char="•"/>
              <a:defRPr>
                <a:solidFill>
                  <a:srgbClr val="151414"/>
                </a:solidFill>
              </a:defRPr>
            </a:lvl1pPr>
            <a:lvl2pPr marL="914400" lvl="1" indent="-342900" algn="l" rtl="0">
              <a:lnSpc>
                <a:spcPct val="150000"/>
              </a:lnSpc>
              <a:spcBef>
                <a:spcPts val="1500"/>
              </a:spcBef>
              <a:spcAft>
                <a:spcPts val="0"/>
              </a:spcAft>
              <a:buClr>
                <a:srgbClr val="151414"/>
              </a:buClr>
              <a:buSzPts val="1800"/>
              <a:buChar char="–"/>
              <a:defRPr sz="1800">
                <a:solidFill>
                  <a:srgbClr val="151414"/>
                </a:solidFill>
              </a:defRPr>
            </a:lvl2pPr>
            <a:lvl3pPr marL="1371600" lvl="2" indent="-342900" algn="l" rtl="0">
              <a:lnSpc>
                <a:spcPct val="150000"/>
              </a:lnSpc>
              <a:spcBef>
                <a:spcPts val="1500"/>
              </a:spcBef>
              <a:spcAft>
                <a:spcPts val="0"/>
              </a:spcAft>
              <a:buClr>
                <a:srgbClr val="151414"/>
              </a:buClr>
              <a:buSzPts val="1800"/>
              <a:buChar char="•"/>
              <a:defRPr sz="1800">
                <a:solidFill>
                  <a:srgbClr val="151414"/>
                </a:solidFill>
              </a:defRPr>
            </a:lvl3pPr>
            <a:lvl4pPr marL="1828800" lvl="3" indent="-342900" algn="l" rtl="0">
              <a:lnSpc>
                <a:spcPct val="150000"/>
              </a:lnSpc>
              <a:spcBef>
                <a:spcPts val="1500"/>
              </a:spcBef>
              <a:spcAft>
                <a:spcPts val="0"/>
              </a:spcAft>
              <a:buClr>
                <a:srgbClr val="151414"/>
              </a:buClr>
              <a:buSzPts val="1800"/>
              <a:buChar char="–"/>
              <a:defRPr sz="1800">
                <a:solidFill>
                  <a:srgbClr val="151414"/>
                </a:solidFill>
              </a:defRPr>
            </a:lvl4pPr>
            <a:lvl5pPr marL="2286000" lvl="4" indent="-342900" algn="l" rtl="0">
              <a:lnSpc>
                <a:spcPct val="150000"/>
              </a:lnSpc>
              <a:spcBef>
                <a:spcPts val="1500"/>
              </a:spcBef>
              <a:spcAft>
                <a:spcPts val="0"/>
              </a:spcAft>
              <a:buClr>
                <a:srgbClr val="151414"/>
              </a:buClr>
              <a:buSzPts val="1800"/>
              <a:buChar char="»"/>
              <a:defRPr sz="1800">
                <a:solidFill>
                  <a:srgbClr val="151414"/>
                </a:solidFill>
              </a:defRPr>
            </a:lvl5pPr>
            <a:lvl6pPr marL="2743200" lvl="5" indent="-342900" algn="l" rtl="0">
              <a:lnSpc>
                <a:spcPct val="150000"/>
              </a:lnSpc>
              <a:spcBef>
                <a:spcPts val="1500"/>
              </a:spcBef>
              <a:spcAft>
                <a:spcPts val="0"/>
              </a:spcAft>
              <a:buClr>
                <a:srgbClr val="151414"/>
              </a:buClr>
              <a:buSzPts val="1800"/>
              <a:buChar char="•"/>
              <a:defRPr sz="1800">
                <a:solidFill>
                  <a:srgbClr val="151414"/>
                </a:solidFill>
              </a:defRPr>
            </a:lvl6pPr>
            <a:lvl7pPr marL="3200400" lvl="6" indent="-342900" algn="l" rtl="0">
              <a:lnSpc>
                <a:spcPct val="150000"/>
              </a:lnSpc>
              <a:spcBef>
                <a:spcPts val="1500"/>
              </a:spcBef>
              <a:spcAft>
                <a:spcPts val="0"/>
              </a:spcAft>
              <a:buClr>
                <a:srgbClr val="151414"/>
              </a:buClr>
              <a:buSzPts val="1800"/>
              <a:buChar char="•"/>
              <a:defRPr sz="1800">
                <a:solidFill>
                  <a:srgbClr val="151414"/>
                </a:solidFill>
              </a:defRPr>
            </a:lvl7pPr>
            <a:lvl8pPr marL="3657600" lvl="7" indent="-342900" algn="l" rtl="0">
              <a:lnSpc>
                <a:spcPct val="150000"/>
              </a:lnSpc>
              <a:spcBef>
                <a:spcPts val="1500"/>
              </a:spcBef>
              <a:spcAft>
                <a:spcPts val="0"/>
              </a:spcAft>
              <a:buClr>
                <a:srgbClr val="151414"/>
              </a:buClr>
              <a:buSzPts val="1800"/>
              <a:buChar char="•"/>
              <a:defRPr sz="1800">
                <a:solidFill>
                  <a:srgbClr val="151414"/>
                </a:solidFill>
              </a:defRPr>
            </a:lvl8pPr>
            <a:lvl9pPr marL="4114800" lvl="8" indent="-342900" algn="l"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315" name="Google Shape;315;p4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1pPr>
            <a:lvl2pPr marL="0" marR="0" lvl="1"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2pPr>
            <a:lvl3pPr marL="0" marR="0" lvl="2"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3pPr>
            <a:lvl4pPr marL="0" marR="0" lvl="3"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4pPr>
            <a:lvl5pPr marL="0" marR="0" lvl="4"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5pPr>
            <a:lvl6pPr marL="0" marR="0" lvl="5"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6pPr>
            <a:lvl7pPr marL="0" marR="0" lvl="6"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7pPr>
            <a:lvl8pPr marL="0" marR="0" lvl="7"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8pPr>
            <a:lvl9pPr marL="0" marR="0" lvl="8"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316" name="Google Shape;316;p4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b="0" i="0" u="none" strike="noStrike" cap="none">
              <a:solidFill>
                <a:srgbClr val="5E5E5E"/>
              </a:solidFill>
              <a:latin typeface="Arial"/>
              <a:ea typeface="Arial"/>
              <a:cs typeface="Arial"/>
              <a:sym typeface="Arial"/>
            </a:endParaRPr>
          </a:p>
        </p:txBody>
      </p:sp>
      <p:pic>
        <p:nvPicPr>
          <p:cNvPr id="317" name="Google Shape;317;p43"/>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ckSlide_3 1">
  <p:cSld name="33_Layout Slide_2_1">
    <p:bg>
      <p:bgPr>
        <a:blipFill>
          <a:blip r:embed="rId2">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44"/>
          <p:cNvPicPr preferRelativeResize="0"/>
          <p:nvPr/>
        </p:nvPicPr>
        <p:blipFill rotWithShape="1">
          <a:blip r:embed="rId3">
            <a:alphaModFix/>
          </a:blip>
          <a:srcRect l="159" r="159"/>
          <a:stretch/>
        </p:blipFill>
        <p:spPr>
          <a:xfrm>
            <a:off x="-19075" y="-76200"/>
            <a:ext cx="18364549" cy="10372302"/>
          </a:xfrm>
          <a:prstGeom prst="rect">
            <a:avLst/>
          </a:prstGeom>
          <a:noFill/>
          <a:ln>
            <a:noFill/>
          </a:ln>
        </p:spPr>
      </p:pic>
      <p:sp>
        <p:nvSpPr>
          <p:cNvPr id="320" name="Google Shape;320;p44"/>
          <p:cNvSpPr txBox="1">
            <a:spLocks noGrp="1"/>
          </p:cNvSpPr>
          <p:nvPr>
            <p:ph type="title"/>
          </p:nvPr>
        </p:nvSpPr>
        <p:spPr>
          <a:xfrm>
            <a:off x="1353154" y="17496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321" name="Google Shape;321;p44"/>
          <p:cNvSpPr txBox="1">
            <a:spLocks noGrp="1"/>
          </p:cNvSpPr>
          <p:nvPr>
            <p:ph type="subTitle" idx="1"/>
          </p:nvPr>
        </p:nvSpPr>
        <p:spPr>
          <a:xfrm>
            <a:off x="1353145" y="12922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322" name="Google Shape;322;p44"/>
          <p:cNvSpPr txBox="1">
            <a:spLocks noGrp="1"/>
          </p:cNvSpPr>
          <p:nvPr>
            <p:ph type="body" idx="2"/>
          </p:nvPr>
        </p:nvSpPr>
        <p:spPr>
          <a:xfrm>
            <a:off x="1442120" y="36633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323" name="Google Shape;323;p4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324" name="Google Shape;324;p4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25" name="Google Shape;325;p44"/>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ckSlide_Flat">
  <p:cSld name="33_Layout Slide_2_1_1">
    <p:bg>
      <p:bgPr>
        <a:solidFill>
          <a:schemeClr val="dk1"/>
        </a:solidFill>
        <a:effectLst/>
      </p:bgPr>
    </p:bg>
    <p:spTree>
      <p:nvGrpSpPr>
        <p:cNvPr id="1" name="Shape 326"/>
        <p:cNvGrpSpPr/>
        <p:nvPr/>
      </p:nvGrpSpPr>
      <p:grpSpPr>
        <a:xfrm>
          <a:off x="0" y="0"/>
          <a:ext cx="0" cy="0"/>
          <a:chOff x="0" y="0"/>
          <a:chExt cx="0" cy="0"/>
        </a:xfrm>
      </p:grpSpPr>
      <p:sp>
        <p:nvSpPr>
          <p:cNvPr id="327" name="Google Shape;327;p4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328" name="Google Shape;328;p4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29" name="Google Shape;329;p45"/>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685800" y="1036320"/>
            <a:ext cx="16901100" cy="1714500"/>
          </a:xfrm>
          <a:prstGeom prst="rect">
            <a:avLst/>
          </a:prstGeom>
          <a:noFill/>
          <a:ln>
            <a:noFill/>
          </a:ln>
        </p:spPr>
        <p:txBody>
          <a:bodyPr spcFirstLastPara="1" wrap="square" lIns="137150" tIns="68550" rIns="137150" bIns="68550" anchor="b" anchorCtr="0">
            <a:normAutofit/>
          </a:bodyPr>
          <a:lstStyle>
            <a:lvl1pPr lvl="0" algn="l" rtl="0">
              <a:spcBef>
                <a:spcPts val="0"/>
              </a:spcBef>
              <a:spcAft>
                <a:spcPts val="0"/>
              </a:spcAft>
              <a:buClr>
                <a:srgbClr val="3F3F3F"/>
              </a:buClr>
              <a:buSzPts val="4200"/>
              <a:buFont typeface="Gill Sans"/>
              <a:buNone/>
              <a:defRPr/>
            </a:lvl1pPr>
            <a:lvl2pPr lvl="1" algn="l" rtl="0">
              <a:spcBef>
                <a:spcPts val="0"/>
              </a:spcBef>
              <a:spcAft>
                <a:spcPts val="0"/>
              </a:spcAft>
              <a:buSzPts val="8900"/>
              <a:buNone/>
              <a:defRPr/>
            </a:lvl2pPr>
            <a:lvl3pPr lvl="2" algn="l" rtl="0">
              <a:spcBef>
                <a:spcPts val="0"/>
              </a:spcBef>
              <a:spcAft>
                <a:spcPts val="0"/>
              </a:spcAft>
              <a:buSzPts val="8900"/>
              <a:buNone/>
              <a:defRPr/>
            </a:lvl3pPr>
            <a:lvl4pPr lvl="3" algn="l" rtl="0">
              <a:spcBef>
                <a:spcPts val="0"/>
              </a:spcBef>
              <a:spcAft>
                <a:spcPts val="0"/>
              </a:spcAft>
              <a:buSzPts val="8900"/>
              <a:buNone/>
              <a:defRPr/>
            </a:lvl4pPr>
            <a:lvl5pPr lvl="4" algn="l" rtl="0">
              <a:spcBef>
                <a:spcPts val="0"/>
              </a:spcBef>
              <a:spcAft>
                <a:spcPts val="0"/>
              </a:spcAft>
              <a:buSzPts val="8900"/>
              <a:buNone/>
              <a:defRPr/>
            </a:lvl5pPr>
            <a:lvl6pPr lvl="5" algn="l" rtl="0">
              <a:spcBef>
                <a:spcPts val="0"/>
              </a:spcBef>
              <a:spcAft>
                <a:spcPts val="0"/>
              </a:spcAft>
              <a:buSzPts val="8900"/>
              <a:buNone/>
              <a:defRPr/>
            </a:lvl6pPr>
            <a:lvl7pPr lvl="6" algn="l" rtl="0">
              <a:spcBef>
                <a:spcPts val="0"/>
              </a:spcBef>
              <a:spcAft>
                <a:spcPts val="0"/>
              </a:spcAft>
              <a:buSzPts val="8900"/>
              <a:buNone/>
              <a:defRPr/>
            </a:lvl7pPr>
            <a:lvl8pPr lvl="7" algn="l" rtl="0">
              <a:spcBef>
                <a:spcPts val="0"/>
              </a:spcBef>
              <a:spcAft>
                <a:spcPts val="0"/>
              </a:spcAft>
              <a:buSzPts val="8900"/>
              <a:buNone/>
              <a:defRPr/>
            </a:lvl8pPr>
            <a:lvl9pPr lvl="8" algn="l" rtl="0">
              <a:spcBef>
                <a:spcPts val="0"/>
              </a:spcBef>
              <a:spcAft>
                <a:spcPts val="0"/>
              </a:spcAft>
              <a:buSzPts val="8900"/>
              <a:buNone/>
              <a:defRPr/>
            </a:lvl9pPr>
          </a:lstStyle>
          <a:p>
            <a:endParaRPr/>
          </a:p>
        </p:txBody>
      </p:sp>
      <p:sp>
        <p:nvSpPr>
          <p:cNvPr id="338" name="Google Shape;338;p47"/>
          <p:cNvSpPr txBox="1">
            <a:spLocks noGrp="1"/>
          </p:cNvSpPr>
          <p:nvPr>
            <p:ph type="body" idx="1"/>
          </p:nvPr>
        </p:nvSpPr>
        <p:spPr>
          <a:xfrm>
            <a:off x="685800" y="3281043"/>
            <a:ext cx="5486400" cy="5449500"/>
          </a:xfrm>
          <a:prstGeom prst="rect">
            <a:avLst/>
          </a:prstGeom>
          <a:noFill/>
          <a:ln>
            <a:noFill/>
          </a:ln>
        </p:spPr>
        <p:txBody>
          <a:bodyPr spcFirstLastPara="1" wrap="square" lIns="137150" tIns="68550" rIns="137150" bIns="68550" anchor="t" anchorCtr="0">
            <a:normAutofit/>
          </a:bodyPr>
          <a:lstStyle>
            <a:lvl1pPr marL="457200" lvl="0" indent="-387350" algn="l" rtl="0">
              <a:spcBef>
                <a:spcPts val="500"/>
              </a:spcBef>
              <a:spcAft>
                <a:spcPts val="0"/>
              </a:spcAft>
              <a:buSzPts val="2500"/>
              <a:buFont typeface="Gill Sans"/>
              <a:buAutoNum type="arabicPeriod"/>
              <a:defRPr sz="2700"/>
            </a:lvl1pPr>
            <a:lvl2pPr marL="914400" lvl="1" indent="-387350" algn="l" rtl="0">
              <a:spcBef>
                <a:spcPts val="900"/>
              </a:spcBef>
              <a:spcAft>
                <a:spcPts val="0"/>
              </a:spcAft>
              <a:buSzPts val="2500"/>
              <a:buFont typeface="Gill Sans"/>
              <a:buAutoNum type="alphaLcPeriod"/>
              <a:defRPr sz="2700"/>
            </a:lvl2pPr>
            <a:lvl3pPr marL="1371600" lvl="2" indent="-387350" algn="l" rtl="0">
              <a:spcBef>
                <a:spcPts val="900"/>
              </a:spcBef>
              <a:spcAft>
                <a:spcPts val="0"/>
              </a:spcAft>
              <a:buSzPts val="2500"/>
              <a:buFont typeface="Gill Sans"/>
              <a:buAutoNum type="arabicPeriod"/>
              <a:defRPr sz="2700"/>
            </a:lvl3pPr>
            <a:lvl4pPr marL="1828800" lvl="3" indent="-387350" algn="l" rtl="0">
              <a:spcBef>
                <a:spcPts val="900"/>
              </a:spcBef>
              <a:spcAft>
                <a:spcPts val="0"/>
              </a:spcAft>
              <a:buSzPts val="2500"/>
              <a:buFont typeface="Gill Sans"/>
              <a:buAutoNum type="alphaLcParenR"/>
              <a:defRPr sz="2700"/>
            </a:lvl4pPr>
            <a:lvl5pPr marL="2286000" lvl="4" indent="-387350" algn="l" rtl="0">
              <a:spcBef>
                <a:spcPts val="900"/>
              </a:spcBef>
              <a:spcAft>
                <a:spcPts val="0"/>
              </a:spcAft>
              <a:buSzPts val="2500"/>
              <a:buFont typeface="Gill Sans"/>
              <a:buAutoNum type="romanLcPeriod"/>
              <a:defRPr sz="2700"/>
            </a:lvl5pPr>
            <a:lvl6pPr marL="2743200" lvl="5" indent="-387350" algn="l" rtl="0">
              <a:spcBef>
                <a:spcPts val="900"/>
              </a:spcBef>
              <a:spcAft>
                <a:spcPts val="0"/>
              </a:spcAft>
              <a:buSzPts val="2500"/>
              <a:buChar char="•"/>
              <a:defRPr/>
            </a:lvl6pPr>
            <a:lvl7pPr marL="3200400" lvl="6" indent="-387350" algn="l" rtl="0">
              <a:spcBef>
                <a:spcPts val="900"/>
              </a:spcBef>
              <a:spcAft>
                <a:spcPts val="0"/>
              </a:spcAft>
              <a:buSzPts val="2500"/>
              <a:buChar char="•"/>
              <a:defRPr/>
            </a:lvl7pPr>
            <a:lvl8pPr marL="3657600" lvl="7" indent="-387350" algn="l" rtl="0">
              <a:spcBef>
                <a:spcPts val="900"/>
              </a:spcBef>
              <a:spcAft>
                <a:spcPts val="0"/>
              </a:spcAft>
              <a:buSzPts val="2500"/>
              <a:buChar char="•"/>
              <a:defRPr/>
            </a:lvl8pPr>
            <a:lvl9pPr marL="4114800" lvl="8" indent="-387350" algn="l" rtl="0">
              <a:spcBef>
                <a:spcPts val="900"/>
              </a:spcBef>
              <a:spcAft>
                <a:spcPts val="900"/>
              </a:spcAft>
              <a:buSzPts val="2500"/>
              <a:buChar char="•"/>
              <a:defRPr/>
            </a:lvl9pPr>
          </a:lstStyle>
          <a:p>
            <a:endParaRPr/>
          </a:p>
        </p:txBody>
      </p:sp>
      <p:sp>
        <p:nvSpPr>
          <p:cNvPr id="339" name="Google Shape;339;p47"/>
          <p:cNvSpPr txBox="1">
            <a:spLocks noGrp="1"/>
          </p:cNvSpPr>
          <p:nvPr>
            <p:ph type="body" idx="2"/>
          </p:nvPr>
        </p:nvSpPr>
        <p:spPr>
          <a:xfrm>
            <a:off x="6423655" y="3281041"/>
            <a:ext cx="11163300" cy="5449500"/>
          </a:xfrm>
          <a:prstGeom prst="rect">
            <a:avLst/>
          </a:prstGeom>
          <a:noFill/>
          <a:ln>
            <a:noFill/>
          </a:ln>
        </p:spPr>
        <p:txBody>
          <a:bodyPr spcFirstLastPara="1" wrap="square" lIns="137150" tIns="68550" rIns="137150" bIns="68550" anchor="t" anchorCtr="0">
            <a:normAutofit/>
          </a:bodyPr>
          <a:lstStyle>
            <a:lvl1pPr marL="457200" lvl="0" indent="-228600" algn="l" rtl="0">
              <a:spcBef>
                <a:spcPts val="500"/>
              </a:spcBef>
              <a:spcAft>
                <a:spcPts val="0"/>
              </a:spcAft>
              <a:buSzPts val="2500"/>
              <a:buNone/>
              <a:defRPr sz="2700"/>
            </a:lvl1pPr>
            <a:lvl2pPr marL="914400" lvl="1" indent="-387350" algn="l" rtl="0">
              <a:spcBef>
                <a:spcPts val="900"/>
              </a:spcBef>
              <a:spcAft>
                <a:spcPts val="0"/>
              </a:spcAft>
              <a:buSzPts val="2500"/>
              <a:buChar char="–"/>
              <a:defRPr sz="2700"/>
            </a:lvl2pPr>
            <a:lvl3pPr marL="1371600" lvl="2" indent="-387350" algn="l" rtl="0">
              <a:spcBef>
                <a:spcPts val="900"/>
              </a:spcBef>
              <a:spcAft>
                <a:spcPts val="0"/>
              </a:spcAft>
              <a:buSzPts val="2500"/>
              <a:buChar char="•"/>
              <a:defRPr sz="2700"/>
            </a:lvl3pPr>
            <a:lvl4pPr marL="1828800" lvl="3" indent="-387350" algn="l" rtl="0">
              <a:spcBef>
                <a:spcPts val="900"/>
              </a:spcBef>
              <a:spcAft>
                <a:spcPts val="0"/>
              </a:spcAft>
              <a:buSzPts val="2500"/>
              <a:buChar char="–"/>
              <a:defRPr sz="2700"/>
            </a:lvl4pPr>
            <a:lvl5pPr marL="2286000" lvl="4" indent="-387350" algn="l" rtl="0">
              <a:spcBef>
                <a:spcPts val="900"/>
              </a:spcBef>
              <a:spcAft>
                <a:spcPts val="0"/>
              </a:spcAft>
              <a:buSzPts val="2500"/>
              <a:buChar char="»"/>
              <a:defRPr sz="2700"/>
            </a:lvl5pPr>
            <a:lvl6pPr marL="2743200" lvl="5" indent="-387350" algn="l" rtl="0">
              <a:spcBef>
                <a:spcPts val="900"/>
              </a:spcBef>
              <a:spcAft>
                <a:spcPts val="0"/>
              </a:spcAft>
              <a:buSzPts val="2500"/>
              <a:buChar char="•"/>
              <a:defRPr/>
            </a:lvl6pPr>
            <a:lvl7pPr marL="3200400" lvl="6" indent="-387350" algn="l" rtl="0">
              <a:spcBef>
                <a:spcPts val="900"/>
              </a:spcBef>
              <a:spcAft>
                <a:spcPts val="0"/>
              </a:spcAft>
              <a:buSzPts val="2500"/>
              <a:buChar char="•"/>
              <a:defRPr/>
            </a:lvl7pPr>
            <a:lvl8pPr marL="3657600" lvl="7" indent="-387350" algn="l" rtl="0">
              <a:spcBef>
                <a:spcPts val="900"/>
              </a:spcBef>
              <a:spcAft>
                <a:spcPts val="0"/>
              </a:spcAft>
              <a:buSzPts val="2500"/>
              <a:buChar char="•"/>
              <a:defRPr/>
            </a:lvl8pPr>
            <a:lvl9pPr marL="4114800" lvl="8" indent="-387350" algn="l" rtl="0">
              <a:spcBef>
                <a:spcPts val="900"/>
              </a:spcBef>
              <a:spcAft>
                <a:spcPts val="900"/>
              </a:spcAft>
              <a:buSzPts val="2500"/>
              <a:buChar char="•"/>
              <a:defRPr/>
            </a:lvl9pPr>
          </a:lstStyle>
          <a:p>
            <a:endParaRPr/>
          </a:p>
        </p:txBody>
      </p:sp>
      <p:sp>
        <p:nvSpPr>
          <p:cNvPr id="340" name="Google Shape;340;p47"/>
          <p:cNvSpPr txBox="1">
            <a:spLocks noGrp="1"/>
          </p:cNvSpPr>
          <p:nvPr>
            <p:ph type="ftr" idx="11"/>
          </p:nvPr>
        </p:nvSpPr>
        <p:spPr>
          <a:xfrm>
            <a:off x="685800" y="9635871"/>
            <a:ext cx="10562100" cy="547800"/>
          </a:xfrm>
          <a:prstGeom prst="rect">
            <a:avLst/>
          </a:prstGeom>
          <a:noFill/>
          <a:ln>
            <a:noFill/>
          </a:ln>
        </p:spPr>
        <p:txBody>
          <a:bodyPr spcFirstLastPara="1" wrap="square" lIns="137150" tIns="68550" rIns="137150" bIns="68550" anchor="ctr" anchorCtr="0">
            <a:noAutofit/>
          </a:bodyPr>
          <a:lstStyle>
            <a:lvl1pPr lvl="0" algn="l" rtl="0">
              <a:spcBef>
                <a:spcPts val="0"/>
              </a:spcBef>
              <a:spcAft>
                <a:spcPts val="0"/>
              </a:spcAft>
              <a:buSzPts val="2100"/>
              <a:buNone/>
              <a:defRPr sz="2100"/>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341" name="Google Shape;341;p47"/>
          <p:cNvSpPr txBox="1">
            <a:spLocks noGrp="1"/>
          </p:cNvSpPr>
          <p:nvPr>
            <p:ph type="dt" idx="10"/>
          </p:nvPr>
        </p:nvSpPr>
        <p:spPr>
          <a:xfrm>
            <a:off x="11408927" y="9635871"/>
            <a:ext cx="4267500" cy="547800"/>
          </a:xfrm>
          <a:prstGeom prst="rect">
            <a:avLst/>
          </a:prstGeom>
          <a:noFill/>
          <a:ln>
            <a:noFill/>
          </a:ln>
        </p:spPr>
        <p:txBody>
          <a:bodyPr spcFirstLastPara="1" wrap="square" lIns="137150" tIns="68550" rIns="137150" bIns="68550" anchor="ctr" anchorCtr="0">
            <a:noAutofit/>
          </a:bodyPr>
          <a:lstStyle>
            <a:lvl1pPr lvl="0" algn="r" rtl="0">
              <a:spcBef>
                <a:spcPts val="0"/>
              </a:spcBef>
              <a:spcAft>
                <a:spcPts val="0"/>
              </a:spcAft>
              <a:buSzPts val="2100"/>
              <a:buNone/>
              <a:defRPr sz="2100"/>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342" name="Google Shape;342;p47"/>
          <p:cNvSpPr txBox="1">
            <a:spLocks noGrp="1"/>
          </p:cNvSpPr>
          <p:nvPr>
            <p:ph type="sldNum" idx="12"/>
          </p:nvPr>
        </p:nvSpPr>
        <p:spPr>
          <a:xfrm>
            <a:off x="15837450" y="9635871"/>
            <a:ext cx="1749600" cy="415500"/>
          </a:xfrm>
          <a:prstGeom prst="rect">
            <a:avLst/>
          </a:prstGeom>
          <a:noFill/>
          <a:ln>
            <a:noFill/>
          </a:ln>
        </p:spPr>
        <p:txBody>
          <a:bodyPr spcFirstLastPara="1" wrap="square" lIns="137150" tIns="68550" rIns="137150" bIns="6855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ayout Slide_3 1">
  <p:cSld name="4_Layout Slide_2_2">
    <p:bg>
      <p:bgPr>
        <a:blipFill>
          <a:blip r:embed="rId2">
            <a:alphaModFix/>
          </a:blip>
          <a:stretch>
            <a:fillRect/>
          </a:stretch>
        </a:blipFill>
        <a:effectLst/>
      </p:bgPr>
    </p:bg>
    <p:spTree>
      <p:nvGrpSpPr>
        <p:cNvPr id="1" name="Shape 343"/>
        <p:cNvGrpSpPr/>
        <p:nvPr/>
      </p:nvGrpSpPr>
      <p:grpSpPr>
        <a:xfrm>
          <a:off x="0" y="0"/>
          <a:ext cx="0" cy="0"/>
          <a:chOff x="0" y="0"/>
          <a:chExt cx="0" cy="0"/>
        </a:xfrm>
      </p:grpSpPr>
      <p:sp>
        <p:nvSpPr>
          <p:cNvPr id="344" name="Google Shape;344;p48"/>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345" name="Google Shape;345;p48"/>
          <p:cNvSpPr txBox="1">
            <a:spLocks noGrp="1"/>
          </p:cNvSpPr>
          <p:nvPr>
            <p:ph type="body" idx="1"/>
          </p:nvPr>
        </p:nvSpPr>
        <p:spPr>
          <a:xfrm>
            <a:off x="12144625" y="1825800"/>
            <a:ext cx="4496400" cy="1641600"/>
          </a:xfrm>
          <a:prstGeom prst="rect">
            <a:avLst/>
          </a:prstGeom>
          <a:noFill/>
          <a:ln>
            <a:noFill/>
          </a:ln>
        </p:spPr>
        <p:txBody>
          <a:bodyPr spcFirstLastPara="1" wrap="square" lIns="68600" tIns="68600" rIns="68600" bIns="68600" anchor="t" anchorCtr="0">
            <a:noAutofit/>
          </a:bodyPr>
          <a:lstStyle>
            <a:lvl1pPr marL="457200" lvl="0"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lnSpc>
                <a:spcPct val="100000"/>
              </a:lnSpc>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346" name="Google Shape;346;p48"/>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347" name="Google Shape;347;p48"/>
          <p:cNvPicPr preferRelativeResize="0"/>
          <p:nvPr/>
        </p:nvPicPr>
        <p:blipFill rotWithShape="1">
          <a:blip r:embed="rId3">
            <a:alphaModFix/>
          </a:blip>
          <a:srcRect t="4254" b="4245"/>
          <a:stretch/>
        </p:blipFill>
        <p:spPr>
          <a:xfrm>
            <a:off x="-93350" y="-23800"/>
            <a:ext cx="1769789" cy="10331259"/>
          </a:xfrm>
          <a:prstGeom prst="rect">
            <a:avLst/>
          </a:prstGeom>
          <a:noFill/>
          <a:ln>
            <a:noFill/>
          </a:ln>
        </p:spPr>
      </p:pic>
      <p:sp>
        <p:nvSpPr>
          <p:cNvPr id="348" name="Google Shape;348;p48"/>
          <p:cNvSpPr txBox="1">
            <a:spLocks noGrp="1"/>
          </p:cNvSpPr>
          <p:nvPr>
            <p:ph type="title"/>
          </p:nvPr>
        </p:nvSpPr>
        <p:spPr>
          <a:xfrm>
            <a:off x="2499175" y="1444800"/>
            <a:ext cx="8595300" cy="10284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2pPr>
            <a:lvl3pPr lvl="2"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3pPr>
            <a:lvl4pPr lvl="3"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4pPr>
            <a:lvl5pPr lvl="4"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5pPr>
            <a:lvl6pPr lvl="5"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6pPr>
            <a:lvl7pPr lvl="6"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7pPr>
            <a:lvl8pPr lvl="7"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8pPr>
            <a:lvl9pPr lvl="8"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349" name="Google Shape;349;p48"/>
          <p:cNvSpPr txBox="1">
            <a:spLocks noGrp="1"/>
          </p:cNvSpPr>
          <p:nvPr>
            <p:ph type="subTitle" idx="2"/>
          </p:nvPr>
        </p:nvSpPr>
        <p:spPr>
          <a:xfrm>
            <a:off x="2499175" y="987425"/>
            <a:ext cx="6614700" cy="4155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1500"/>
              </a:spcBef>
              <a:spcAft>
                <a:spcPts val="0"/>
              </a:spcAft>
              <a:buSzPts val="2200"/>
              <a:buNone/>
              <a:defRPr sz="2200"/>
            </a:lvl1pPr>
            <a:lvl2pPr lvl="1" algn="l" rtl="0">
              <a:lnSpc>
                <a:spcPct val="100000"/>
              </a:lnSpc>
              <a:spcBef>
                <a:spcPts val="1500"/>
              </a:spcBef>
              <a:spcAft>
                <a:spcPts val="0"/>
              </a:spcAft>
              <a:buSzPts val="1800"/>
              <a:buNone/>
              <a:defRPr/>
            </a:lvl2pPr>
            <a:lvl3pPr lvl="2" algn="l" rtl="0">
              <a:lnSpc>
                <a:spcPct val="100000"/>
              </a:lnSpc>
              <a:spcBef>
                <a:spcPts val="1500"/>
              </a:spcBef>
              <a:spcAft>
                <a:spcPts val="0"/>
              </a:spcAft>
              <a:buSzPts val="1800"/>
              <a:buNone/>
              <a:defRPr/>
            </a:lvl3pPr>
            <a:lvl4pPr lvl="3" algn="l" rtl="0">
              <a:lnSpc>
                <a:spcPct val="100000"/>
              </a:lnSpc>
              <a:spcBef>
                <a:spcPts val="1500"/>
              </a:spcBef>
              <a:spcAft>
                <a:spcPts val="0"/>
              </a:spcAft>
              <a:buSzPts val="1800"/>
              <a:buNone/>
              <a:defRPr/>
            </a:lvl4pPr>
            <a:lvl5pPr lvl="4" algn="l" rtl="0">
              <a:lnSpc>
                <a:spcPct val="100000"/>
              </a:lnSpc>
              <a:spcBef>
                <a:spcPts val="1500"/>
              </a:spcBef>
              <a:spcAft>
                <a:spcPts val="0"/>
              </a:spcAft>
              <a:buSzPts val="1800"/>
              <a:buNone/>
              <a:defRPr/>
            </a:lvl5pPr>
            <a:lvl6pPr lvl="5" algn="l" rtl="0">
              <a:lnSpc>
                <a:spcPct val="100000"/>
              </a:lnSpc>
              <a:spcBef>
                <a:spcPts val="1500"/>
              </a:spcBef>
              <a:spcAft>
                <a:spcPts val="0"/>
              </a:spcAft>
              <a:buSzPts val="1800"/>
              <a:buNone/>
              <a:defRPr/>
            </a:lvl6pPr>
            <a:lvl7pPr lvl="6" algn="l" rtl="0">
              <a:lnSpc>
                <a:spcPct val="100000"/>
              </a:lnSpc>
              <a:spcBef>
                <a:spcPts val="1500"/>
              </a:spcBef>
              <a:spcAft>
                <a:spcPts val="0"/>
              </a:spcAft>
              <a:buSzPts val="1800"/>
              <a:buNone/>
              <a:defRPr/>
            </a:lvl7pPr>
            <a:lvl8pPr lvl="7" algn="l" rtl="0">
              <a:lnSpc>
                <a:spcPct val="100000"/>
              </a:lnSpc>
              <a:spcBef>
                <a:spcPts val="1500"/>
              </a:spcBef>
              <a:spcAft>
                <a:spcPts val="0"/>
              </a:spcAft>
              <a:buSzPts val="1800"/>
              <a:buNone/>
              <a:defRPr/>
            </a:lvl8pPr>
            <a:lvl9pPr lvl="8" algn="l" rtl="0">
              <a:lnSpc>
                <a:spcPct val="100000"/>
              </a:lnSpc>
              <a:spcBef>
                <a:spcPts val="1500"/>
              </a:spcBef>
              <a:spcAft>
                <a:spcPts val="0"/>
              </a:spcAft>
              <a:buSzPts val="1800"/>
              <a:buNone/>
              <a:defRPr/>
            </a:lvl9pPr>
          </a:lstStyle>
          <a:p>
            <a:endParaRPr/>
          </a:p>
        </p:txBody>
      </p:sp>
      <p:sp>
        <p:nvSpPr>
          <p:cNvPr id="350" name="Google Shape;350;p48"/>
          <p:cNvSpPr txBox="1">
            <a:spLocks noGrp="1"/>
          </p:cNvSpPr>
          <p:nvPr>
            <p:ph type="body" idx="3"/>
          </p:nvPr>
        </p:nvSpPr>
        <p:spPr>
          <a:xfrm>
            <a:off x="2588150" y="3358575"/>
            <a:ext cx="3787500" cy="4557600"/>
          </a:xfrm>
          <a:prstGeom prst="rect">
            <a:avLst/>
          </a:prstGeom>
          <a:noFill/>
          <a:ln>
            <a:noFill/>
          </a:ln>
        </p:spPr>
        <p:txBody>
          <a:bodyPr spcFirstLastPara="1" wrap="square" lIns="68600" tIns="68600" rIns="68600" bIns="68600" anchor="t" anchorCtr="0">
            <a:noAutofit/>
          </a:bodyPr>
          <a:lstStyle>
            <a:lvl1pPr marL="457200" lvl="0" indent="-355600" algn="l" rtl="0">
              <a:lnSpc>
                <a:spcPct val="150000"/>
              </a:lnSpc>
              <a:spcBef>
                <a:spcPts val="1500"/>
              </a:spcBef>
              <a:spcAft>
                <a:spcPts val="0"/>
              </a:spcAft>
              <a:buClr>
                <a:srgbClr val="151414"/>
              </a:buClr>
              <a:buSzPts val="2000"/>
              <a:buChar char="•"/>
              <a:defRPr sz="2000">
                <a:solidFill>
                  <a:srgbClr val="151414"/>
                </a:solidFill>
              </a:defRPr>
            </a:lvl1pPr>
            <a:lvl2pPr marL="914400" lvl="1" indent="-342900" algn="l" rtl="0">
              <a:lnSpc>
                <a:spcPct val="150000"/>
              </a:lnSpc>
              <a:spcBef>
                <a:spcPts val="1500"/>
              </a:spcBef>
              <a:spcAft>
                <a:spcPts val="0"/>
              </a:spcAft>
              <a:buClr>
                <a:srgbClr val="151414"/>
              </a:buClr>
              <a:buSzPts val="1800"/>
              <a:buChar char="–"/>
              <a:defRPr sz="1800">
                <a:solidFill>
                  <a:srgbClr val="151414"/>
                </a:solidFill>
              </a:defRPr>
            </a:lvl2pPr>
            <a:lvl3pPr marL="1371600" lvl="2" indent="-342900" algn="l" rtl="0">
              <a:lnSpc>
                <a:spcPct val="150000"/>
              </a:lnSpc>
              <a:spcBef>
                <a:spcPts val="1500"/>
              </a:spcBef>
              <a:spcAft>
                <a:spcPts val="0"/>
              </a:spcAft>
              <a:buClr>
                <a:srgbClr val="151414"/>
              </a:buClr>
              <a:buSzPts val="1800"/>
              <a:buChar char="•"/>
              <a:defRPr sz="1800">
                <a:solidFill>
                  <a:srgbClr val="151414"/>
                </a:solidFill>
              </a:defRPr>
            </a:lvl3pPr>
            <a:lvl4pPr marL="1828800" lvl="3" indent="-342900" algn="l" rtl="0">
              <a:lnSpc>
                <a:spcPct val="150000"/>
              </a:lnSpc>
              <a:spcBef>
                <a:spcPts val="1500"/>
              </a:spcBef>
              <a:spcAft>
                <a:spcPts val="0"/>
              </a:spcAft>
              <a:buClr>
                <a:srgbClr val="151414"/>
              </a:buClr>
              <a:buSzPts val="1800"/>
              <a:buChar char="–"/>
              <a:defRPr sz="1800">
                <a:solidFill>
                  <a:srgbClr val="151414"/>
                </a:solidFill>
              </a:defRPr>
            </a:lvl4pPr>
            <a:lvl5pPr marL="2286000" lvl="4" indent="-342900" algn="l" rtl="0">
              <a:lnSpc>
                <a:spcPct val="150000"/>
              </a:lnSpc>
              <a:spcBef>
                <a:spcPts val="1500"/>
              </a:spcBef>
              <a:spcAft>
                <a:spcPts val="0"/>
              </a:spcAft>
              <a:buClr>
                <a:srgbClr val="151414"/>
              </a:buClr>
              <a:buSzPts val="1800"/>
              <a:buChar char="»"/>
              <a:defRPr sz="1800">
                <a:solidFill>
                  <a:srgbClr val="151414"/>
                </a:solidFill>
              </a:defRPr>
            </a:lvl5pPr>
            <a:lvl6pPr marL="2743200" lvl="5" indent="-342900" algn="l" rtl="0">
              <a:lnSpc>
                <a:spcPct val="150000"/>
              </a:lnSpc>
              <a:spcBef>
                <a:spcPts val="1500"/>
              </a:spcBef>
              <a:spcAft>
                <a:spcPts val="0"/>
              </a:spcAft>
              <a:buClr>
                <a:srgbClr val="151414"/>
              </a:buClr>
              <a:buSzPts val="1800"/>
              <a:buChar char="•"/>
              <a:defRPr sz="1800">
                <a:solidFill>
                  <a:srgbClr val="151414"/>
                </a:solidFill>
              </a:defRPr>
            </a:lvl6pPr>
            <a:lvl7pPr marL="3200400" lvl="6" indent="-342900" algn="l" rtl="0">
              <a:lnSpc>
                <a:spcPct val="150000"/>
              </a:lnSpc>
              <a:spcBef>
                <a:spcPts val="1500"/>
              </a:spcBef>
              <a:spcAft>
                <a:spcPts val="0"/>
              </a:spcAft>
              <a:buClr>
                <a:srgbClr val="151414"/>
              </a:buClr>
              <a:buSzPts val="1800"/>
              <a:buChar char="•"/>
              <a:defRPr sz="1800">
                <a:solidFill>
                  <a:srgbClr val="151414"/>
                </a:solidFill>
              </a:defRPr>
            </a:lvl7pPr>
            <a:lvl8pPr marL="3657600" lvl="7" indent="-342900" algn="l" rtl="0">
              <a:lnSpc>
                <a:spcPct val="150000"/>
              </a:lnSpc>
              <a:spcBef>
                <a:spcPts val="1500"/>
              </a:spcBef>
              <a:spcAft>
                <a:spcPts val="0"/>
              </a:spcAft>
              <a:buClr>
                <a:srgbClr val="151414"/>
              </a:buClr>
              <a:buSzPts val="1800"/>
              <a:buChar char="•"/>
              <a:defRPr sz="1800">
                <a:solidFill>
                  <a:srgbClr val="151414"/>
                </a:solidFill>
              </a:defRPr>
            </a:lvl8pPr>
            <a:lvl9pPr marL="4114800" lvl="8" indent="-342900" algn="l"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351" name="Google Shape;351;p48"/>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1pPr>
            <a:lvl2pPr marL="0" marR="0" lvl="1"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2pPr>
            <a:lvl3pPr marL="0" marR="0" lvl="2"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3pPr>
            <a:lvl4pPr marL="0" marR="0" lvl="3"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4pPr>
            <a:lvl5pPr marL="0" marR="0" lvl="4"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5pPr>
            <a:lvl6pPr marL="0" marR="0" lvl="5"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6pPr>
            <a:lvl7pPr marL="0" marR="0" lvl="6"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7pPr>
            <a:lvl8pPr marL="0" marR="0" lvl="7"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8pPr>
            <a:lvl9pPr marL="0" marR="0" lvl="8"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352" name="Google Shape;352;p4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b="0" i="0" u="none" strike="noStrike" cap="none">
              <a:solidFill>
                <a:srgbClr val="5E5E5E"/>
              </a:solidFill>
              <a:latin typeface="Arial"/>
              <a:ea typeface="Arial"/>
              <a:cs typeface="Arial"/>
              <a:sym typeface="Arial"/>
            </a:endParaRPr>
          </a:p>
        </p:txBody>
      </p:sp>
      <p:pic>
        <p:nvPicPr>
          <p:cNvPr id="353" name="Google Shape;353;p48"/>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4900"/>
              </a:srgbClr>
            </a:outerShdw>
          </a:effectLst>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036320"/>
            <a:ext cx="16901160" cy="17145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685800" y="3281044"/>
            <a:ext cx="5486400" cy="5449571"/>
          </a:xfrm>
        </p:spPr>
        <p:txBody>
          <a:bodyPr anchor="t">
            <a:normAutofit/>
          </a:bodyPr>
          <a:lstStyle>
            <a:lvl1pPr marL="514350" indent="-514350">
              <a:buFont typeface="+mj-lt"/>
              <a:buAutoNum type="arabicPeriod"/>
              <a:defRPr sz="2700"/>
            </a:lvl1pPr>
            <a:lvl2pPr marL="1371600" indent="-514350">
              <a:buFont typeface="+mj-lt"/>
              <a:buAutoNum type="alphaLcPeriod"/>
              <a:defRPr sz="2700"/>
            </a:lvl2pPr>
            <a:lvl3pPr marL="2057400" indent="-514350">
              <a:buFont typeface="+mj-lt"/>
              <a:buAutoNum type="arabicPeriod"/>
              <a:defRPr sz="2700"/>
            </a:lvl3pPr>
            <a:lvl4pPr marL="2400300" indent="-514350">
              <a:buFont typeface="+mj-lt"/>
              <a:buAutoNum type="alphaLcParenR"/>
              <a:defRPr sz="2700"/>
            </a:lvl4pPr>
            <a:lvl5pPr marL="3086100" indent="-600075">
              <a:buFont typeface="+mj-lt"/>
              <a:buAutoNum type="romanLcPeriod"/>
              <a:defRPr sz="27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423656" y="3281042"/>
            <a:ext cx="11163305" cy="5449571"/>
          </a:xfrm>
        </p:spPr>
        <p:txBody>
          <a:bodyPr anchor="t">
            <a:normAutofit/>
          </a:bodyPr>
          <a:lstStyle>
            <a:lvl1pPr marL="0" indent="0">
              <a:buNone/>
              <a:defRPr sz="2700"/>
            </a:lvl1pPr>
            <a:lvl2pPr marL="0">
              <a:defRPr sz="2700"/>
            </a:lvl2pPr>
            <a:lvl3pPr marL="822960">
              <a:defRPr sz="2700"/>
            </a:lvl3pPr>
            <a:lvl4pPr marL="1234440">
              <a:defRPr sz="2700"/>
            </a:lvl4pPr>
            <a:lvl5pPr marL="1645920">
              <a:defRPr sz="27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685800" y="9635872"/>
            <a:ext cx="10561803" cy="547688"/>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5837450" y="9701946"/>
            <a:ext cx="1749510" cy="41553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81023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788" y="1053234"/>
            <a:ext cx="16544424" cy="1783080"/>
          </a:xfrm>
        </p:spPr>
        <p:txBody>
          <a:bodyPr/>
          <a:lstStyle/>
          <a:p>
            <a:r>
              <a:rPr lang="en-US"/>
              <a:t>Click to edit Master title style</a:t>
            </a:r>
            <a:endParaRPr lang="en-US" dirty="0"/>
          </a:p>
        </p:txBody>
      </p:sp>
      <p:sp>
        <p:nvSpPr>
          <p:cNvPr id="3" name="Content Placeholder 2"/>
          <p:cNvSpPr>
            <a:spLocks noGrp="1"/>
          </p:cNvSpPr>
          <p:nvPr>
            <p:ph idx="1"/>
          </p:nvPr>
        </p:nvSpPr>
        <p:spPr>
          <a:xfrm>
            <a:off x="871789" y="3511296"/>
            <a:ext cx="16544423" cy="5451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8329041"/>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685800" y="685800"/>
            <a:ext cx="16916400" cy="1371600"/>
          </a:xfrm>
          <a:prstGeom prst="rect">
            <a:avLst/>
          </a:prstGeom>
        </p:spPr>
        <p:txBody>
          <a:bodyPr/>
          <a:lstStyle>
            <a:lvl1pPr>
              <a:defRPr sz="6000"/>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userDrawn="1"/>
        </p:nvCxnSpPr>
        <p:spPr bwMode="hidden">
          <a:xfrm>
            <a:off x="685800" y="2179860"/>
            <a:ext cx="81153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685801" y="2302322"/>
            <a:ext cx="8115300" cy="6951215"/>
          </a:xfrm>
        </p:spPr>
        <p:txBody>
          <a:bodyPr numCol="1"/>
          <a:lstStyle>
            <a:lvl1pPr marL="342900" indent="-342900">
              <a:buFont typeface="Wells Fargo Sans" panose="020B0503020203020204" pitchFamily="34" charset="0"/>
              <a:buChar char="•"/>
              <a:tabLst>
                <a:tab pos="8048625" algn="r"/>
              </a:tabLst>
              <a:defRPr/>
            </a:lvl1pPr>
            <a:lvl2pPr marL="685800" indent="-342900">
              <a:tabLst>
                <a:tab pos="8048625" algn="r"/>
              </a:tabLst>
              <a:defRPr/>
            </a:lvl2pPr>
            <a:lvl3pPr marL="1028700" indent="-342900">
              <a:tabLst>
                <a:tab pos="8048625" algn="r"/>
              </a:tabLst>
              <a:defRPr/>
            </a:lvl3pPr>
            <a:lvl4pPr marL="1371600" indent="-342900">
              <a:tabLst>
                <a:tab pos="8048625" algn="r"/>
              </a:tabLst>
              <a:defRPr/>
            </a:lvl4pPr>
            <a:lvl5pPr marL="1714500" indent="-342900">
              <a:tabLst>
                <a:tab pos="8048625" algn="r"/>
              </a:tabLst>
              <a:defRPr/>
            </a:lvl5pPr>
            <a:lvl6pPr marL="2057400" indent="-342900">
              <a:tabLst>
                <a:tab pos="8048625" algn="r"/>
              </a:tabLst>
              <a:defRPr/>
            </a:lvl6pPr>
            <a:lvl7pPr marL="2400300" indent="-342900">
              <a:tabLst>
                <a:tab pos="8048625" algn="r"/>
              </a:tabLst>
              <a:defRPr/>
            </a:lvl7pPr>
            <a:lvl8pPr marL="2743200" indent="-342900">
              <a:tabLst>
                <a:tab pos="8048625" algn="r"/>
              </a:tabLst>
              <a:defRPr/>
            </a:lvl8pPr>
            <a:lvl9pPr marL="3086100" indent="-342900">
              <a:tabLst>
                <a:tab pos="8048625"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208969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12E3C9F-177C-9A46-BFC9-51379C16C3CA}"/>
              </a:ext>
            </a:extLst>
          </p:cNvPr>
          <p:cNvSpPr>
            <a:spLocks noGrp="1"/>
          </p:cNvSpPr>
          <p:nvPr>
            <p:ph type="title" hasCustomPrompt="1"/>
          </p:nvPr>
        </p:nvSpPr>
        <p:spPr>
          <a:xfrm>
            <a:off x="1257300" y="547688"/>
            <a:ext cx="15773400" cy="1988345"/>
          </a:xfrm>
          <a:prstGeom prst="rect">
            <a:avLst/>
          </a:prstGeom>
        </p:spPr>
        <p:txBody>
          <a:bodyPr vert="horz" lIns="91440" tIns="45720" rIns="91440" bIns="45720" rtlCol="0" anchor="b" anchorCtr="0">
            <a:normAutofit/>
          </a:bodyPr>
          <a:lstStyle>
            <a:lvl1pPr>
              <a:defRPr>
                <a:solidFill>
                  <a:schemeClr val="bg1"/>
                </a:solidFill>
              </a:defRPr>
            </a:lvl1pPr>
          </a:lstStyle>
          <a:p>
            <a:r>
              <a:rPr lang="en-US" dirty="0"/>
              <a:t>Headline Here</a:t>
            </a:r>
          </a:p>
        </p:txBody>
      </p:sp>
      <p:sp>
        <p:nvSpPr>
          <p:cNvPr id="8" name="Content Placeholder 14">
            <a:extLst>
              <a:ext uri="{FF2B5EF4-FFF2-40B4-BE49-F238E27FC236}">
                <a16:creationId xmlns:a16="http://schemas.microsoft.com/office/drawing/2014/main" id="{C13F2722-733D-F745-B23B-D8A2BC14CC00}"/>
              </a:ext>
            </a:extLst>
          </p:cNvPr>
          <p:cNvSpPr>
            <a:spLocks noGrp="1"/>
          </p:cNvSpPr>
          <p:nvPr>
            <p:ph sz="quarter" idx="10"/>
          </p:nvPr>
        </p:nvSpPr>
        <p:spPr>
          <a:xfrm>
            <a:off x="1257300" y="3533615"/>
            <a:ext cx="15773400" cy="54328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062772FA-191E-1848-A977-50C1E8ADAA11}"/>
              </a:ext>
            </a:extLst>
          </p:cNvPr>
          <p:cNvSpPr>
            <a:spLocks noGrp="1"/>
          </p:cNvSpPr>
          <p:nvPr>
            <p:ph type="body" sz="quarter" idx="13" hasCustomPrompt="1"/>
          </p:nvPr>
        </p:nvSpPr>
        <p:spPr>
          <a:xfrm>
            <a:off x="1257300" y="2536033"/>
            <a:ext cx="15773400" cy="997583"/>
          </a:xfrm>
        </p:spPr>
        <p:txBody>
          <a:bodyPr/>
          <a:lstStyle>
            <a:lvl1pPr marL="0" indent="0">
              <a:buNone/>
              <a:defRPr b="1" i="0" spc="-75" baseline="0">
                <a:solidFill>
                  <a:schemeClr val="accent3"/>
                </a:solidFill>
                <a:latin typeface="AntennaCond Bold" panose="02000506000000020004" pitchFamily="2" charset="77"/>
              </a:defRPr>
            </a:lvl1pPr>
          </a:lstStyle>
          <a:p>
            <a:pPr lvl="0"/>
            <a:r>
              <a:rPr lang="en-US" dirty="0"/>
              <a:t>SUBHEAD IN ALL CAPS</a:t>
            </a:r>
          </a:p>
        </p:txBody>
      </p:sp>
    </p:spTree>
    <p:extLst>
      <p:ext uri="{BB962C8B-B14F-4D97-AF65-F5344CB8AC3E}">
        <p14:creationId xmlns:p14="http://schemas.microsoft.com/office/powerpoint/2010/main" val="19944803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userDrawn="1"/>
        </p:nvCxnSpPr>
        <p:spPr bwMode="hidden">
          <a:xfrm>
            <a:off x="685800" y="2400300"/>
            <a:ext cx="81153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userDrawn="1"/>
        </p:nvCxnSpPr>
        <p:spPr bwMode="hidden">
          <a:xfrm>
            <a:off x="9486900" y="2400300"/>
            <a:ext cx="81153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685800" y="2743203"/>
            <a:ext cx="16916400" cy="6510336"/>
          </a:xfrm>
        </p:spPr>
        <p:txBody>
          <a:bodyPr numCol="2"/>
          <a:lstStyle>
            <a:lvl1pPr marL="342900" indent="-342900">
              <a:buFont typeface="Wells Fargo Sans" panose="020B0503020203020204" pitchFamily="34" charset="0"/>
              <a:buChar char="•"/>
              <a:tabLst>
                <a:tab pos="8048625" algn="r"/>
              </a:tabLst>
              <a:defRPr/>
            </a:lvl1pPr>
            <a:lvl2pPr marL="685800" indent="-342900">
              <a:tabLst>
                <a:tab pos="8048625" algn="r"/>
              </a:tabLst>
              <a:defRPr/>
            </a:lvl2pPr>
            <a:lvl3pPr marL="1028700" indent="-342900">
              <a:tabLst>
                <a:tab pos="8048625" algn="r"/>
              </a:tabLst>
              <a:defRPr/>
            </a:lvl3pPr>
            <a:lvl4pPr marL="1371600" indent="-342900">
              <a:tabLst>
                <a:tab pos="8048625" algn="r"/>
              </a:tabLst>
              <a:defRPr/>
            </a:lvl4pPr>
            <a:lvl5pPr marL="1714500" indent="-342900">
              <a:tabLst>
                <a:tab pos="8048625" algn="r"/>
              </a:tabLst>
              <a:defRPr/>
            </a:lvl5pPr>
            <a:lvl6pPr marL="2057400" indent="-342900">
              <a:tabLst>
                <a:tab pos="8048625" algn="r"/>
              </a:tabLst>
              <a:defRPr/>
            </a:lvl6pPr>
            <a:lvl7pPr marL="2400300" indent="-342900">
              <a:tabLst>
                <a:tab pos="8048625" algn="r"/>
              </a:tabLst>
              <a:defRPr/>
            </a:lvl7pPr>
            <a:lvl8pPr marL="2743200" indent="-342900">
              <a:tabLst>
                <a:tab pos="8048625" algn="r"/>
              </a:tabLst>
              <a:defRPr/>
            </a:lvl8pPr>
            <a:lvl9pPr marL="3086100" indent="-342900">
              <a:tabLst>
                <a:tab pos="8048625"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7460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ver Slide 3 1">
  <p:cSld name="TITLE_AND_BODY_1_2">
    <p:spTree>
      <p:nvGrpSpPr>
        <p:cNvPr id="1" name="Shape 44"/>
        <p:cNvGrpSpPr/>
        <p:nvPr/>
      </p:nvGrpSpPr>
      <p:grpSpPr>
        <a:xfrm>
          <a:off x="0" y="0"/>
          <a:ext cx="0" cy="0"/>
          <a:chOff x="0" y="0"/>
          <a:chExt cx="0" cy="0"/>
        </a:xfrm>
      </p:grpSpPr>
      <p:sp>
        <p:nvSpPr>
          <p:cNvPr id="45" name="Google Shape;45;p6"/>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6"/>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47" name="Google Shape;47;p6"/>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8" name="Google Shape;48;p6"/>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49" name="Google Shape;49;p6"/>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50" name="Google Shape;50;p6"/>
          <p:cNvSpPr txBox="1"/>
          <p:nvPr/>
        </p:nvSpPr>
        <p:spPr>
          <a:xfrm>
            <a:off x="1477455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1" name="Google Shape;51;p6"/>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Cover Slide" type="tx">
  <p:cSld name="TITLE_AND_BODY">
    <p:spTree>
      <p:nvGrpSpPr>
        <p:cNvPr id="1" name="Shape 358"/>
        <p:cNvGrpSpPr/>
        <p:nvPr/>
      </p:nvGrpSpPr>
      <p:grpSpPr>
        <a:xfrm>
          <a:off x="0" y="0"/>
          <a:ext cx="0" cy="0"/>
          <a:chOff x="0" y="0"/>
          <a:chExt cx="0" cy="0"/>
        </a:xfrm>
      </p:grpSpPr>
      <p:sp>
        <p:nvSpPr>
          <p:cNvPr id="359" name="Google Shape;359;p50"/>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60" name="Google Shape;360;p50"/>
          <p:cNvPicPr preferRelativeResize="0"/>
          <p:nvPr/>
        </p:nvPicPr>
        <p:blipFill rotWithShape="1">
          <a:blip r:embed="rId2">
            <a:alphaModFix/>
          </a:blip>
          <a:srcRect t="39" b="39"/>
          <a:stretch/>
        </p:blipFill>
        <p:spPr>
          <a:xfrm flipH="1">
            <a:off x="-15228" y="-9075"/>
            <a:ext cx="18318474" cy="10305255"/>
          </a:xfrm>
          <a:prstGeom prst="rect">
            <a:avLst/>
          </a:prstGeom>
          <a:noFill/>
          <a:ln>
            <a:noFill/>
          </a:ln>
        </p:spPr>
      </p:pic>
      <p:sp>
        <p:nvSpPr>
          <p:cNvPr id="361" name="Google Shape;361;p50"/>
          <p:cNvSpPr/>
          <p:nvPr/>
        </p:nvSpPr>
        <p:spPr>
          <a:xfrm rot="10800000">
            <a:off x="13910939" y="-9179"/>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362" name="Google Shape;362;p50"/>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SzPts val="6300"/>
              <a:buNone/>
              <a:defRPr sz="6300"/>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63" name="Google Shape;363;p50"/>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64" name="Google Shape;364;p50"/>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65" name="Google Shape;365;p5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66" name="Google Shape;366;p50"/>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over Slide 1">
  <p:cSld name="TITLE_AND_BODY_4">
    <p:spTree>
      <p:nvGrpSpPr>
        <p:cNvPr id="1" name="Shape 367"/>
        <p:cNvGrpSpPr/>
        <p:nvPr/>
      </p:nvGrpSpPr>
      <p:grpSpPr>
        <a:xfrm>
          <a:off x="0" y="0"/>
          <a:ext cx="0" cy="0"/>
          <a:chOff x="0" y="0"/>
          <a:chExt cx="0" cy="0"/>
        </a:xfrm>
      </p:grpSpPr>
      <p:sp>
        <p:nvSpPr>
          <p:cNvPr id="368" name="Google Shape;368;p51"/>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69" name="Google Shape;369;p51"/>
          <p:cNvPicPr preferRelativeResize="0"/>
          <p:nvPr/>
        </p:nvPicPr>
        <p:blipFill rotWithShape="1">
          <a:blip r:embed="rId2">
            <a:alphaModFix/>
          </a:blip>
          <a:srcRect l="9"/>
          <a:stretch/>
        </p:blipFill>
        <p:spPr>
          <a:xfrm>
            <a:off x="-15241" y="-9125"/>
            <a:ext cx="18318474" cy="10305253"/>
          </a:xfrm>
          <a:prstGeom prst="rect">
            <a:avLst/>
          </a:prstGeom>
          <a:noFill/>
          <a:ln>
            <a:noFill/>
          </a:ln>
        </p:spPr>
      </p:pic>
      <p:sp>
        <p:nvSpPr>
          <p:cNvPr id="370" name="Google Shape;370;p51"/>
          <p:cNvSpPr/>
          <p:nvPr/>
        </p:nvSpPr>
        <p:spPr>
          <a:xfrm rot="10800000">
            <a:off x="13910939" y="-9179"/>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371" name="Google Shape;371;p51"/>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SzPts val="6300"/>
              <a:buNone/>
              <a:defRPr sz="6300"/>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72" name="Google Shape;372;p51"/>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73" name="Google Shape;373;p51"/>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74" name="Google Shape;374;p51"/>
          <p:cNvSpPr txBox="1"/>
          <p:nvPr/>
        </p:nvSpPr>
        <p:spPr>
          <a:xfrm>
            <a:off x="13623581"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75" name="Google Shape;375;p51"/>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Cover Slide 2">
  <p:cSld name="TITLE_AND_BODY_2">
    <p:spTree>
      <p:nvGrpSpPr>
        <p:cNvPr id="1" name="Shape 376"/>
        <p:cNvGrpSpPr/>
        <p:nvPr/>
      </p:nvGrpSpPr>
      <p:grpSpPr>
        <a:xfrm>
          <a:off x="0" y="0"/>
          <a:ext cx="0" cy="0"/>
          <a:chOff x="0" y="0"/>
          <a:chExt cx="0" cy="0"/>
        </a:xfrm>
      </p:grpSpPr>
      <p:sp>
        <p:nvSpPr>
          <p:cNvPr id="377" name="Google Shape;377;p52"/>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78" name="Google Shape;378;p52"/>
          <p:cNvPicPr preferRelativeResize="0"/>
          <p:nvPr/>
        </p:nvPicPr>
        <p:blipFill rotWithShape="1">
          <a:blip r:embed="rId2">
            <a:alphaModFix/>
          </a:blip>
          <a:srcRect l="29" r="29"/>
          <a:stretch/>
        </p:blipFill>
        <p:spPr>
          <a:xfrm>
            <a:off x="-38032" y="-22860"/>
            <a:ext cx="18364064" cy="10332719"/>
          </a:xfrm>
          <a:prstGeom prst="rect">
            <a:avLst/>
          </a:prstGeom>
          <a:noFill/>
          <a:ln>
            <a:noFill/>
          </a:ln>
        </p:spPr>
      </p:pic>
      <p:sp>
        <p:nvSpPr>
          <p:cNvPr id="379" name="Google Shape;379;p52"/>
          <p:cNvSpPr/>
          <p:nvPr/>
        </p:nvSpPr>
        <p:spPr>
          <a:xfrm rot="10800000">
            <a:off x="13943441" y="-41682"/>
            <a:ext cx="4392300" cy="4343400"/>
          </a:xfrm>
          <a:prstGeom prst="rtTriangle">
            <a:avLst/>
          </a:prstGeom>
          <a:solidFill>
            <a:srgbClr val="161616"/>
          </a:solidFill>
          <a:ln>
            <a:noFill/>
          </a:ln>
        </p:spPr>
        <p:txBody>
          <a:bodyPr spcFirstLastPara="1" wrap="square" lIns="137225" tIns="137225" rIns="137225" bIns="137225" anchor="ctr" anchorCtr="0">
            <a:noAutofit/>
          </a:bodyPr>
          <a:lstStyle/>
          <a:p>
            <a:pPr marL="0" lvl="0" indent="0" algn="l" rtl="0">
              <a:spcBef>
                <a:spcPts val="0"/>
              </a:spcBef>
              <a:spcAft>
                <a:spcPts val="0"/>
              </a:spcAft>
              <a:buNone/>
            </a:pPr>
            <a:endParaRPr/>
          </a:p>
        </p:txBody>
      </p:sp>
      <p:sp>
        <p:nvSpPr>
          <p:cNvPr id="380" name="Google Shape;380;p52"/>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SzPts val="6300"/>
              <a:buNone/>
              <a:defRPr sz="6300"/>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81" name="Google Shape;381;p52"/>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82" name="Google Shape;382;p52"/>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SzPts val="3200"/>
              <a:buNone/>
              <a:defRPr sz="3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83" name="Google Shape;383;p5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84" name="Google Shape;384;p52"/>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Cover Slide 3">
  <p:cSld name="TITLE_AND_BODY_1">
    <p:spTree>
      <p:nvGrpSpPr>
        <p:cNvPr id="1" name="Shape 385"/>
        <p:cNvGrpSpPr/>
        <p:nvPr/>
      </p:nvGrpSpPr>
      <p:grpSpPr>
        <a:xfrm>
          <a:off x="0" y="0"/>
          <a:ext cx="0" cy="0"/>
          <a:chOff x="0" y="0"/>
          <a:chExt cx="0" cy="0"/>
        </a:xfrm>
      </p:grpSpPr>
      <p:sp>
        <p:nvSpPr>
          <p:cNvPr id="386" name="Google Shape;386;p53"/>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87" name="Google Shape;387;p53"/>
          <p:cNvPicPr preferRelativeResize="0"/>
          <p:nvPr/>
        </p:nvPicPr>
        <p:blipFill rotWithShape="1">
          <a:blip r:embed="rId2">
            <a:alphaModFix/>
          </a:blip>
          <a:srcRect l="29" r="29"/>
          <a:stretch/>
        </p:blipFill>
        <p:spPr>
          <a:xfrm>
            <a:off x="-22861" y="-22860"/>
            <a:ext cx="18333721" cy="10332719"/>
          </a:xfrm>
          <a:prstGeom prst="rect">
            <a:avLst/>
          </a:prstGeom>
          <a:noFill/>
          <a:ln>
            <a:noFill/>
          </a:ln>
        </p:spPr>
      </p:pic>
      <p:sp>
        <p:nvSpPr>
          <p:cNvPr id="388" name="Google Shape;388;p53"/>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89" name="Google Shape;389;p53"/>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90" name="Google Shape;390;p53"/>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391" name="Google Shape;391;p5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392" name="Google Shape;392;p53"/>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Cover Slide 3 1">
  <p:cSld name="TITLE_AND_BODY_1_2">
    <p:spTree>
      <p:nvGrpSpPr>
        <p:cNvPr id="1" name="Shape 393"/>
        <p:cNvGrpSpPr/>
        <p:nvPr/>
      </p:nvGrpSpPr>
      <p:grpSpPr>
        <a:xfrm>
          <a:off x="0" y="0"/>
          <a:ext cx="0" cy="0"/>
          <a:chOff x="0" y="0"/>
          <a:chExt cx="0" cy="0"/>
        </a:xfrm>
      </p:grpSpPr>
      <p:sp>
        <p:nvSpPr>
          <p:cNvPr id="394" name="Google Shape;394;p54"/>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95" name="Google Shape;395;p54"/>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396" name="Google Shape;396;p54"/>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397" name="Google Shape;397;p54"/>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398" name="Google Shape;398;p54"/>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399" name="Google Shape;399;p54"/>
          <p:cNvSpPr txBox="1"/>
          <p:nvPr/>
        </p:nvSpPr>
        <p:spPr>
          <a:xfrm>
            <a:off x="1477455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00" name="Google Shape;400;p54"/>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Cover Slide 3 1 1">
  <p:cSld name="TITLE_AND_BODY_1_2_1">
    <p:spTree>
      <p:nvGrpSpPr>
        <p:cNvPr id="1" name="Shape 401"/>
        <p:cNvGrpSpPr/>
        <p:nvPr/>
      </p:nvGrpSpPr>
      <p:grpSpPr>
        <a:xfrm>
          <a:off x="0" y="0"/>
          <a:ext cx="0" cy="0"/>
          <a:chOff x="0" y="0"/>
          <a:chExt cx="0" cy="0"/>
        </a:xfrm>
      </p:grpSpPr>
      <p:sp>
        <p:nvSpPr>
          <p:cNvPr id="402" name="Google Shape;402;p55"/>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403" name="Google Shape;403;p55"/>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404" name="Google Shape;404;p55"/>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05" name="Google Shape;405;p55"/>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406" name="Google Shape;406;p55"/>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407" name="Google Shape;407;p5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A6A6A6"/>
                </a:solidFill>
                <a:latin typeface="Hind"/>
                <a:ea typeface="Hind"/>
                <a:cs typeface="Hind"/>
                <a:sym typeface="Hind"/>
              </a:rPr>
              <a:t>H2O.ai Confidential</a:t>
            </a:r>
            <a:endParaRPr sz="1100">
              <a:solidFill>
                <a:srgbClr val="A6A6A6"/>
              </a:solidFill>
            </a:endParaRPr>
          </a:p>
        </p:txBody>
      </p:sp>
      <p:pic>
        <p:nvPicPr>
          <p:cNvPr id="408" name="Google Shape;408;p55"/>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Cover Slide 4">
  <p:cSld name="TITLE_AND_BODY_1_1">
    <p:spTree>
      <p:nvGrpSpPr>
        <p:cNvPr id="1" name="Shape 409"/>
        <p:cNvGrpSpPr/>
        <p:nvPr/>
      </p:nvGrpSpPr>
      <p:grpSpPr>
        <a:xfrm>
          <a:off x="0" y="0"/>
          <a:ext cx="0" cy="0"/>
          <a:chOff x="0" y="0"/>
          <a:chExt cx="0" cy="0"/>
        </a:xfrm>
      </p:grpSpPr>
      <p:sp>
        <p:nvSpPr>
          <p:cNvPr id="410" name="Google Shape;410;p56"/>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411" name="Google Shape;411;p56"/>
          <p:cNvPicPr preferRelativeResize="0"/>
          <p:nvPr/>
        </p:nvPicPr>
        <p:blipFill rotWithShape="1">
          <a:blip r:embed="rId2">
            <a:alphaModFix/>
          </a:blip>
          <a:srcRect l="99" r="89"/>
          <a:stretch/>
        </p:blipFill>
        <p:spPr>
          <a:xfrm>
            <a:off x="-22861" y="-22860"/>
            <a:ext cx="18333720" cy="10332719"/>
          </a:xfrm>
          <a:prstGeom prst="rect">
            <a:avLst/>
          </a:prstGeom>
          <a:noFill/>
          <a:ln>
            <a:noFill/>
          </a:ln>
        </p:spPr>
      </p:pic>
      <p:sp>
        <p:nvSpPr>
          <p:cNvPr id="412" name="Google Shape;412;p56"/>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13" name="Google Shape;413;p56"/>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414" name="Google Shape;414;p56"/>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415" name="Google Shape;415;p56"/>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16" name="Google Shape;416;p56"/>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ble Contents_1">
  <p:cSld name="5_Layout Slide">
    <p:bg>
      <p:bgPr>
        <a:solidFill>
          <a:srgbClr val="E8E5E1"/>
        </a:solidFill>
        <a:effectLst/>
      </p:bgPr>
    </p:bg>
    <p:spTree>
      <p:nvGrpSpPr>
        <p:cNvPr id="1" name="Shape 417"/>
        <p:cNvGrpSpPr/>
        <p:nvPr/>
      </p:nvGrpSpPr>
      <p:grpSpPr>
        <a:xfrm>
          <a:off x="0" y="0"/>
          <a:ext cx="0" cy="0"/>
          <a:chOff x="0" y="0"/>
          <a:chExt cx="0" cy="0"/>
        </a:xfrm>
      </p:grpSpPr>
      <p:sp>
        <p:nvSpPr>
          <p:cNvPr id="418" name="Google Shape;418;p57"/>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419" name="Google Shape;419;p57"/>
          <p:cNvSpPr txBox="1">
            <a:spLocks noGrp="1"/>
          </p:cNvSpPr>
          <p:nvPr>
            <p:ph type="title"/>
          </p:nvPr>
        </p:nvSpPr>
        <p:spPr>
          <a:xfrm>
            <a:off x="7761400" y="2048025"/>
            <a:ext cx="86832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Font typeface="Montserrat"/>
              <a:buNone/>
              <a:defRPr sz="4300" b="1">
                <a:solidFill>
                  <a:srgbClr val="262626"/>
                </a:solidFill>
                <a:latin typeface="Montserrat"/>
                <a:ea typeface="Montserrat"/>
                <a:cs typeface="Montserrat"/>
                <a:sym typeface="Montserrat"/>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20" name="Google Shape;420;p57"/>
          <p:cNvSpPr txBox="1">
            <a:spLocks noGrp="1"/>
          </p:cNvSpPr>
          <p:nvPr>
            <p:ph type="body" idx="1"/>
          </p:nvPr>
        </p:nvSpPr>
        <p:spPr>
          <a:xfrm>
            <a:off x="7992150" y="3663375"/>
            <a:ext cx="8059800" cy="5367600"/>
          </a:xfrm>
          <a:prstGeom prst="rect">
            <a:avLst/>
          </a:prstGeom>
        </p:spPr>
        <p:txBody>
          <a:bodyPr spcFirstLastPara="1" wrap="square" lIns="68600" tIns="68600" rIns="68600" bIns="68600" anchor="t" anchorCtr="0">
            <a:noAutofit/>
          </a:bodyPr>
          <a:lstStyle>
            <a:lvl1pPr marL="457200" lvl="0" indent="-406400" rtl="0">
              <a:spcBef>
                <a:spcPts val="1500"/>
              </a:spcBef>
              <a:spcAft>
                <a:spcPts val="0"/>
              </a:spcAft>
              <a:buSzPts val="2800"/>
              <a:buChar char="•"/>
              <a:defRPr sz="2800"/>
            </a:lvl1pPr>
            <a:lvl2pPr marL="914400" lvl="1" indent="-406400" rtl="0">
              <a:spcBef>
                <a:spcPts val="1500"/>
              </a:spcBef>
              <a:spcAft>
                <a:spcPts val="0"/>
              </a:spcAft>
              <a:buSzPts val="2800"/>
              <a:buChar char="–"/>
              <a:defRPr sz="2800"/>
            </a:lvl2pPr>
            <a:lvl3pPr marL="1371600" lvl="2" indent="-406400" rtl="0">
              <a:spcBef>
                <a:spcPts val="1500"/>
              </a:spcBef>
              <a:spcAft>
                <a:spcPts val="0"/>
              </a:spcAft>
              <a:buSzPts val="2800"/>
              <a:buChar char="•"/>
              <a:defRPr sz="2800"/>
            </a:lvl3pPr>
            <a:lvl4pPr marL="1828800" lvl="3" indent="-406400" rtl="0">
              <a:spcBef>
                <a:spcPts val="1500"/>
              </a:spcBef>
              <a:spcAft>
                <a:spcPts val="0"/>
              </a:spcAft>
              <a:buSzPts val="2800"/>
              <a:buChar char="–"/>
              <a:defRPr sz="2800"/>
            </a:lvl4pPr>
            <a:lvl5pPr marL="2286000" lvl="4" indent="-406400" rtl="0">
              <a:spcBef>
                <a:spcPts val="1500"/>
              </a:spcBef>
              <a:spcAft>
                <a:spcPts val="0"/>
              </a:spcAft>
              <a:buSzPts val="2800"/>
              <a:buChar char="»"/>
              <a:defRPr sz="2800"/>
            </a:lvl5pPr>
            <a:lvl6pPr marL="2743200" lvl="5" indent="-406400" rtl="0">
              <a:spcBef>
                <a:spcPts val="1500"/>
              </a:spcBef>
              <a:spcAft>
                <a:spcPts val="0"/>
              </a:spcAft>
              <a:buSzPts val="2800"/>
              <a:buChar char="•"/>
              <a:defRPr sz="2800"/>
            </a:lvl6pPr>
            <a:lvl7pPr marL="3200400" lvl="6" indent="-406400" rtl="0">
              <a:spcBef>
                <a:spcPts val="1500"/>
              </a:spcBef>
              <a:spcAft>
                <a:spcPts val="0"/>
              </a:spcAft>
              <a:buSzPts val="2800"/>
              <a:buChar char="•"/>
              <a:defRPr sz="2800"/>
            </a:lvl7pPr>
            <a:lvl8pPr marL="3657600" lvl="7" indent="-406400" rtl="0">
              <a:spcBef>
                <a:spcPts val="1500"/>
              </a:spcBef>
              <a:spcAft>
                <a:spcPts val="0"/>
              </a:spcAft>
              <a:buSzPts val="2800"/>
              <a:buChar char="•"/>
              <a:defRPr sz="2800"/>
            </a:lvl8pPr>
            <a:lvl9pPr marL="4114800" lvl="8" indent="-406400" rtl="0">
              <a:spcBef>
                <a:spcPts val="1500"/>
              </a:spcBef>
              <a:spcAft>
                <a:spcPts val="0"/>
              </a:spcAft>
              <a:buSzPts val="2800"/>
              <a:buChar char="•"/>
              <a:defRPr sz="2800"/>
            </a:lvl9pPr>
          </a:lstStyle>
          <a:p>
            <a:endParaRPr/>
          </a:p>
        </p:txBody>
      </p:sp>
      <p:pic>
        <p:nvPicPr>
          <p:cNvPr id="421" name="Google Shape;421;p57"/>
          <p:cNvPicPr preferRelativeResize="0"/>
          <p:nvPr/>
        </p:nvPicPr>
        <p:blipFill rotWithShape="1">
          <a:blip r:embed="rId2">
            <a:alphaModFix/>
          </a:blip>
          <a:srcRect l="8535" r="16659"/>
          <a:stretch/>
        </p:blipFill>
        <p:spPr>
          <a:xfrm>
            <a:off x="-76200" y="-27700"/>
            <a:ext cx="6861799" cy="10318850"/>
          </a:xfrm>
          <a:prstGeom prst="rect">
            <a:avLst/>
          </a:prstGeom>
          <a:noFill/>
          <a:ln>
            <a:noFill/>
          </a:ln>
        </p:spPr>
      </p:pic>
      <p:sp>
        <p:nvSpPr>
          <p:cNvPr id="422" name="Google Shape;422;p57"/>
          <p:cNvSpPr txBox="1">
            <a:spLocks noGrp="1"/>
          </p:cNvSpPr>
          <p:nvPr>
            <p:ph type="sldNum" idx="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23" name="Google Shape;423;p5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24" name="Google Shape;424;p57"/>
          <p:cNvPicPr preferRelativeResize="0"/>
          <p:nvPr/>
        </p:nvPicPr>
        <p:blipFill rotWithShape="1">
          <a:blip r:embed="rId3">
            <a:alphaModFix/>
          </a:blip>
          <a:srcRect r="62594"/>
          <a:stretch/>
        </p:blipFill>
        <p:spPr>
          <a:xfrm>
            <a:off x="-76198" y="-15925"/>
            <a:ext cx="6861798" cy="10318850"/>
          </a:xfrm>
          <a:prstGeom prst="rect">
            <a:avLst/>
          </a:prstGeom>
          <a:noFill/>
          <a:ln>
            <a:noFill/>
          </a:ln>
        </p:spPr>
      </p:pic>
      <p:pic>
        <p:nvPicPr>
          <p:cNvPr id="425" name="Google Shape;425;p57"/>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able Contents_3">
  <p:cSld name="5_Layout Slide_1_2">
    <p:bg>
      <p:bgPr>
        <a:blipFill>
          <a:blip r:embed="rId2">
            <a:alphaModFix/>
          </a:blip>
          <a:stretch>
            <a:fillRect/>
          </a:stretch>
        </a:blipFill>
        <a:effectLst/>
      </p:bgPr>
    </p:bg>
    <p:spTree>
      <p:nvGrpSpPr>
        <p:cNvPr id="1" name="Shape 434"/>
        <p:cNvGrpSpPr/>
        <p:nvPr/>
      </p:nvGrpSpPr>
      <p:grpSpPr>
        <a:xfrm>
          <a:off x="0" y="0"/>
          <a:ext cx="0" cy="0"/>
          <a:chOff x="0" y="0"/>
          <a:chExt cx="0" cy="0"/>
        </a:xfrm>
      </p:grpSpPr>
      <p:pic>
        <p:nvPicPr>
          <p:cNvPr id="435" name="Google Shape;435;p59"/>
          <p:cNvPicPr preferRelativeResize="0"/>
          <p:nvPr/>
        </p:nvPicPr>
        <p:blipFill rotWithShape="1">
          <a:blip r:embed="rId3">
            <a:alphaModFix/>
          </a:blip>
          <a:srcRect t="29" r="49892" b="19"/>
          <a:stretch/>
        </p:blipFill>
        <p:spPr>
          <a:xfrm>
            <a:off x="-76200" y="-22860"/>
            <a:ext cx="9173399" cy="10332719"/>
          </a:xfrm>
          <a:prstGeom prst="rect">
            <a:avLst/>
          </a:prstGeom>
          <a:noFill/>
          <a:ln>
            <a:noFill/>
          </a:ln>
        </p:spPr>
      </p:pic>
      <p:sp>
        <p:nvSpPr>
          <p:cNvPr id="436" name="Google Shape;436;p59"/>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437" name="Google Shape;437;p59"/>
          <p:cNvSpPr txBox="1">
            <a:spLocks noGrp="1"/>
          </p:cNvSpPr>
          <p:nvPr>
            <p:ph type="title"/>
          </p:nvPr>
        </p:nvSpPr>
        <p:spPr>
          <a:xfrm>
            <a:off x="10130525" y="2048025"/>
            <a:ext cx="59997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None/>
              <a:defRPr sz="4300">
                <a:solidFill>
                  <a:srgbClr val="262626"/>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38" name="Google Shape;438;p59"/>
          <p:cNvSpPr txBox="1">
            <a:spLocks noGrp="1"/>
          </p:cNvSpPr>
          <p:nvPr>
            <p:ph type="body" idx="1"/>
          </p:nvPr>
        </p:nvSpPr>
        <p:spPr>
          <a:xfrm>
            <a:off x="10361275" y="3663375"/>
            <a:ext cx="6778800" cy="4557600"/>
          </a:xfrm>
          <a:prstGeom prst="rect">
            <a:avLst/>
          </a:prstGeom>
        </p:spPr>
        <p:txBody>
          <a:bodyPr spcFirstLastPara="1" wrap="square" lIns="68600" tIns="68600" rIns="68600" bIns="68600" anchor="t" anchorCtr="0">
            <a:noAutofit/>
          </a:bodyPr>
          <a:lstStyle>
            <a:lvl1pPr marL="457200" lvl="0" indent="-393700" rtl="0">
              <a:spcBef>
                <a:spcPts val="1500"/>
              </a:spcBef>
              <a:spcAft>
                <a:spcPts val="0"/>
              </a:spcAft>
              <a:buClr>
                <a:srgbClr val="151414"/>
              </a:buClr>
              <a:buSzPts val="2600"/>
              <a:buChar char="•"/>
              <a:defRPr sz="2600">
                <a:solidFill>
                  <a:srgbClr val="151414"/>
                </a:solidFill>
              </a:defRPr>
            </a:lvl1pPr>
            <a:lvl2pPr marL="914400" lvl="1" indent="-393700" rtl="0">
              <a:spcBef>
                <a:spcPts val="1500"/>
              </a:spcBef>
              <a:spcAft>
                <a:spcPts val="0"/>
              </a:spcAft>
              <a:buClr>
                <a:srgbClr val="151414"/>
              </a:buClr>
              <a:buSzPts val="2600"/>
              <a:buChar char="–"/>
              <a:defRPr sz="2600">
                <a:solidFill>
                  <a:srgbClr val="151414"/>
                </a:solidFill>
              </a:defRPr>
            </a:lvl2pPr>
            <a:lvl3pPr marL="1371600" lvl="2" indent="-393700" rtl="0">
              <a:spcBef>
                <a:spcPts val="1500"/>
              </a:spcBef>
              <a:spcAft>
                <a:spcPts val="0"/>
              </a:spcAft>
              <a:buClr>
                <a:srgbClr val="151414"/>
              </a:buClr>
              <a:buSzPts val="2600"/>
              <a:buChar char="•"/>
              <a:defRPr sz="2600">
                <a:solidFill>
                  <a:srgbClr val="151414"/>
                </a:solidFill>
              </a:defRPr>
            </a:lvl3pPr>
            <a:lvl4pPr marL="1828800" lvl="3" indent="-393700" rtl="0">
              <a:spcBef>
                <a:spcPts val="1500"/>
              </a:spcBef>
              <a:spcAft>
                <a:spcPts val="0"/>
              </a:spcAft>
              <a:buClr>
                <a:srgbClr val="151414"/>
              </a:buClr>
              <a:buSzPts val="2600"/>
              <a:buChar char="–"/>
              <a:defRPr sz="2600">
                <a:solidFill>
                  <a:srgbClr val="151414"/>
                </a:solidFill>
              </a:defRPr>
            </a:lvl4pPr>
            <a:lvl5pPr marL="2286000" lvl="4" indent="-393700" rtl="0">
              <a:spcBef>
                <a:spcPts val="1500"/>
              </a:spcBef>
              <a:spcAft>
                <a:spcPts val="0"/>
              </a:spcAft>
              <a:buClr>
                <a:srgbClr val="151414"/>
              </a:buClr>
              <a:buSzPts val="2600"/>
              <a:buChar char="»"/>
              <a:defRPr sz="2600">
                <a:solidFill>
                  <a:srgbClr val="151414"/>
                </a:solidFill>
              </a:defRPr>
            </a:lvl5pPr>
            <a:lvl6pPr marL="2743200" lvl="5" indent="-393700" rtl="0">
              <a:spcBef>
                <a:spcPts val="1500"/>
              </a:spcBef>
              <a:spcAft>
                <a:spcPts val="0"/>
              </a:spcAft>
              <a:buClr>
                <a:srgbClr val="151414"/>
              </a:buClr>
              <a:buSzPts val="2600"/>
              <a:buChar char="•"/>
              <a:defRPr sz="2600">
                <a:solidFill>
                  <a:srgbClr val="151414"/>
                </a:solidFill>
              </a:defRPr>
            </a:lvl6pPr>
            <a:lvl7pPr marL="3200400" lvl="6" indent="-393700" rtl="0">
              <a:spcBef>
                <a:spcPts val="1500"/>
              </a:spcBef>
              <a:spcAft>
                <a:spcPts val="0"/>
              </a:spcAft>
              <a:buClr>
                <a:srgbClr val="151414"/>
              </a:buClr>
              <a:buSzPts val="2600"/>
              <a:buChar char="•"/>
              <a:defRPr sz="2600">
                <a:solidFill>
                  <a:srgbClr val="151414"/>
                </a:solidFill>
              </a:defRPr>
            </a:lvl7pPr>
            <a:lvl8pPr marL="3657600" lvl="7" indent="-393700" rtl="0">
              <a:spcBef>
                <a:spcPts val="1500"/>
              </a:spcBef>
              <a:spcAft>
                <a:spcPts val="0"/>
              </a:spcAft>
              <a:buClr>
                <a:srgbClr val="151414"/>
              </a:buClr>
              <a:buSzPts val="2600"/>
              <a:buChar char="•"/>
              <a:defRPr sz="2600">
                <a:solidFill>
                  <a:srgbClr val="151414"/>
                </a:solidFill>
              </a:defRPr>
            </a:lvl8pPr>
            <a:lvl9pPr marL="4114800" lvl="8" indent="-393700" rtl="0">
              <a:spcBef>
                <a:spcPts val="1500"/>
              </a:spcBef>
              <a:spcAft>
                <a:spcPts val="0"/>
              </a:spcAft>
              <a:buClr>
                <a:srgbClr val="151414"/>
              </a:buClr>
              <a:buSzPts val="2600"/>
              <a:buChar char="•"/>
              <a:defRPr sz="2600">
                <a:solidFill>
                  <a:srgbClr val="151414"/>
                </a:solidFill>
              </a:defRPr>
            </a:lvl9pPr>
          </a:lstStyle>
          <a:p>
            <a:endParaRPr/>
          </a:p>
        </p:txBody>
      </p:sp>
      <p:sp>
        <p:nvSpPr>
          <p:cNvPr id="439" name="Google Shape;439;p59"/>
          <p:cNvSpPr txBox="1">
            <a:spLocks noGrp="1"/>
          </p:cNvSpPr>
          <p:nvPr>
            <p:ph type="sldNum" idx="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40" name="Google Shape;440;p5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41" name="Google Shape;441;p59"/>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ayout Slide_5">
  <p:cSld name="5_Layout Slide_1_1">
    <p:bg>
      <p:bgPr>
        <a:solidFill>
          <a:srgbClr val="EBE6E0"/>
        </a:solidFill>
        <a:effectLst/>
      </p:bgPr>
    </p:bg>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10130525" y="2048025"/>
            <a:ext cx="59997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None/>
              <a:defRPr sz="4300">
                <a:solidFill>
                  <a:srgbClr val="262626"/>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444" name="Google Shape;444;p60"/>
          <p:cNvSpPr txBox="1">
            <a:spLocks noGrp="1"/>
          </p:cNvSpPr>
          <p:nvPr>
            <p:ph type="body" idx="1"/>
          </p:nvPr>
        </p:nvSpPr>
        <p:spPr>
          <a:xfrm>
            <a:off x="10361275" y="3663375"/>
            <a:ext cx="6778800" cy="4557600"/>
          </a:xfrm>
          <a:prstGeom prst="rect">
            <a:avLst/>
          </a:prstGeom>
        </p:spPr>
        <p:txBody>
          <a:bodyPr spcFirstLastPara="1" wrap="square" lIns="68600" tIns="68600" rIns="68600" bIns="68600" anchor="t" anchorCtr="0">
            <a:noAutofit/>
          </a:bodyPr>
          <a:lstStyle>
            <a:lvl1pPr marL="457200" lvl="0" indent="-355600" rtl="0">
              <a:spcBef>
                <a:spcPts val="1500"/>
              </a:spcBef>
              <a:spcAft>
                <a:spcPts val="0"/>
              </a:spcAft>
              <a:buClr>
                <a:srgbClr val="151414"/>
              </a:buClr>
              <a:buSzPts val="2000"/>
              <a:buChar char="•"/>
              <a:defRPr>
                <a:solidFill>
                  <a:srgbClr val="151414"/>
                </a:solidFill>
              </a:defRPr>
            </a:lvl1pPr>
            <a:lvl2pPr marL="914400" lvl="1" indent="-342900" rtl="0">
              <a:spcBef>
                <a:spcPts val="1500"/>
              </a:spcBef>
              <a:spcAft>
                <a:spcPts val="0"/>
              </a:spcAft>
              <a:buClr>
                <a:srgbClr val="151414"/>
              </a:buClr>
              <a:buSzPts val="1800"/>
              <a:buChar char="–"/>
              <a:defRPr>
                <a:solidFill>
                  <a:srgbClr val="151414"/>
                </a:solidFill>
              </a:defRPr>
            </a:lvl2pPr>
            <a:lvl3pPr marL="1371600" lvl="2" indent="-342900" rtl="0">
              <a:spcBef>
                <a:spcPts val="1500"/>
              </a:spcBef>
              <a:spcAft>
                <a:spcPts val="0"/>
              </a:spcAft>
              <a:buClr>
                <a:srgbClr val="151414"/>
              </a:buClr>
              <a:buSzPts val="1800"/>
              <a:buChar char="•"/>
              <a:defRPr>
                <a:solidFill>
                  <a:srgbClr val="151414"/>
                </a:solidFill>
              </a:defRPr>
            </a:lvl3pPr>
            <a:lvl4pPr marL="1828800" lvl="3" indent="-342900" rtl="0">
              <a:spcBef>
                <a:spcPts val="1500"/>
              </a:spcBef>
              <a:spcAft>
                <a:spcPts val="0"/>
              </a:spcAft>
              <a:buClr>
                <a:srgbClr val="151414"/>
              </a:buClr>
              <a:buSzPts val="1800"/>
              <a:buChar char="–"/>
              <a:defRPr>
                <a:solidFill>
                  <a:srgbClr val="151414"/>
                </a:solidFill>
              </a:defRPr>
            </a:lvl4pPr>
            <a:lvl5pPr marL="2286000" lvl="4" indent="-342900" rtl="0">
              <a:spcBef>
                <a:spcPts val="1500"/>
              </a:spcBef>
              <a:spcAft>
                <a:spcPts val="0"/>
              </a:spcAft>
              <a:buClr>
                <a:srgbClr val="151414"/>
              </a:buClr>
              <a:buSzPts val="1800"/>
              <a:buChar char="»"/>
              <a:defRPr>
                <a:solidFill>
                  <a:srgbClr val="151414"/>
                </a:solidFill>
              </a:defRPr>
            </a:lvl5pPr>
            <a:lvl6pPr marL="2743200" lvl="5" indent="-342900" rtl="0">
              <a:spcBef>
                <a:spcPts val="1500"/>
              </a:spcBef>
              <a:spcAft>
                <a:spcPts val="0"/>
              </a:spcAft>
              <a:buClr>
                <a:srgbClr val="151414"/>
              </a:buClr>
              <a:buSzPts val="1800"/>
              <a:buChar char="•"/>
              <a:defRPr>
                <a:solidFill>
                  <a:srgbClr val="151414"/>
                </a:solidFill>
              </a:defRPr>
            </a:lvl6pPr>
            <a:lvl7pPr marL="3200400" lvl="6" indent="-342900" rtl="0">
              <a:spcBef>
                <a:spcPts val="1500"/>
              </a:spcBef>
              <a:spcAft>
                <a:spcPts val="0"/>
              </a:spcAft>
              <a:buClr>
                <a:srgbClr val="151414"/>
              </a:buClr>
              <a:buSzPts val="1800"/>
              <a:buChar char="•"/>
              <a:defRPr>
                <a:solidFill>
                  <a:srgbClr val="151414"/>
                </a:solidFill>
              </a:defRPr>
            </a:lvl7pPr>
            <a:lvl8pPr marL="3657600" lvl="7" indent="-342900" rtl="0">
              <a:spcBef>
                <a:spcPts val="1500"/>
              </a:spcBef>
              <a:spcAft>
                <a:spcPts val="0"/>
              </a:spcAft>
              <a:buClr>
                <a:srgbClr val="151414"/>
              </a:buClr>
              <a:buSzPts val="1800"/>
              <a:buChar char="•"/>
              <a:defRPr>
                <a:solidFill>
                  <a:srgbClr val="151414"/>
                </a:solidFill>
              </a:defRPr>
            </a:lvl8pPr>
            <a:lvl9pPr marL="4114800" lvl="8" indent="-342900" rtl="0">
              <a:spcBef>
                <a:spcPts val="1500"/>
              </a:spcBef>
              <a:spcAft>
                <a:spcPts val="0"/>
              </a:spcAft>
              <a:buClr>
                <a:srgbClr val="151414"/>
              </a:buClr>
              <a:buSzPts val="1800"/>
              <a:buChar char="•"/>
              <a:defRPr>
                <a:solidFill>
                  <a:srgbClr val="151414"/>
                </a:solidFill>
              </a:defRPr>
            </a:lvl9pPr>
          </a:lstStyle>
          <a:p>
            <a:endParaRPr/>
          </a:p>
        </p:txBody>
      </p:sp>
      <p:sp>
        <p:nvSpPr>
          <p:cNvPr id="445" name="Google Shape;445;p60"/>
          <p:cNvSpPr/>
          <p:nvPr/>
        </p:nvSpPr>
        <p:spPr>
          <a:xfrm>
            <a:off x="929392" y="-21741"/>
            <a:ext cx="870900" cy="103305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446" name="Google Shape;446;p60"/>
          <p:cNvPicPr preferRelativeResize="0"/>
          <p:nvPr/>
        </p:nvPicPr>
        <p:blipFill rotWithShape="1">
          <a:blip r:embed="rId2">
            <a:alphaModFix/>
          </a:blip>
          <a:srcRect/>
          <a:stretch/>
        </p:blipFill>
        <p:spPr>
          <a:xfrm>
            <a:off x="-65600" y="-46575"/>
            <a:ext cx="1642870" cy="10409774"/>
          </a:xfrm>
          <a:prstGeom prst="rect">
            <a:avLst/>
          </a:prstGeom>
          <a:noFill/>
          <a:ln>
            <a:noFill/>
          </a:ln>
        </p:spPr>
      </p:pic>
      <p:sp>
        <p:nvSpPr>
          <p:cNvPr id="447" name="Google Shape;447;p6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48" name="Google Shape;448;p6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49" name="Google Shape;449;p60"/>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ver Slide 3 1 1">
  <p:cSld name="TITLE_AND_BODY_1_2_1">
    <p:spTree>
      <p:nvGrpSpPr>
        <p:cNvPr id="1" name="Shape 52"/>
        <p:cNvGrpSpPr/>
        <p:nvPr/>
      </p:nvGrpSpPr>
      <p:grpSpPr>
        <a:xfrm>
          <a:off x="0" y="0"/>
          <a:ext cx="0" cy="0"/>
          <a:chOff x="0" y="0"/>
          <a:chExt cx="0" cy="0"/>
        </a:xfrm>
      </p:grpSpPr>
      <p:sp>
        <p:nvSpPr>
          <p:cNvPr id="53" name="Google Shape;53;p7"/>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7"/>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55" name="Google Shape;55;p7"/>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56" name="Google Shape;56;p7"/>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57" name="Google Shape;57;p7"/>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58" name="Google Shape;58;p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A6A6A6"/>
                </a:solidFill>
                <a:latin typeface="Hind"/>
                <a:ea typeface="Hind"/>
                <a:cs typeface="Hind"/>
                <a:sym typeface="Hind"/>
              </a:rPr>
              <a:t>H2O.ai Confidential</a:t>
            </a:r>
            <a:endParaRPr sz="1100">
              <a:solidFill>
                <a:srgbClr val="A6A6A6"/>
              </a:solidFill>
            </a:endParaRPr>
          </a:p>
        </p:txBody>
      </p:sp>
      <p:pic>
        <p:nvPicPr>
          <p:cNvPr id="59" name="Google Shape;59;p7"/>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Break/Quote_1">
  <p:cSld name="2_Layout Slide">
    <p:bg>
      <p:bgPr>
        <a:gradFill>
          <a:gsLst>
            <a:gs pos="0">
              <a:srgbClr val="FEFEFE"/>
            </a:gs>
            <a:gs pos="100000">
              <a:srgbClr val="F5F3F0"/>
            </a:gs>
          </a:gsLst>
          <a:lin ang="5400012" scaled="0"/>
        </a:gradFill>
        <a:effectLst/>
      </p:bgPr>
    </p:bg>
    <p:spTree>
      <p:nvGrpSpPr>
        <p:cNvPr id="1" name="Shape 450"/>
        <p:cNvGrpSpPr/>
        <p:nvPr/>
      </p:nvGrpSpPr>
      <p:grpSpPr>
        <a:xfrm>
          <a:off x="0" y="0"/>
          <a:ext cx="0" cy="0"/>
          <a:chOff x="0" y="0"/>
          <a:chExt cx="0" cy="0"/>
        </a:xfrm>
      </p:grpSpPr>
      <p:pic>
        <p:nvPicPr>
          <p:cNvPr id="451" name="Google Shape;451;p61"/>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452" name="Google Shape;452;p6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53" name="Google Shape;453;p6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54" name="Google Shape;454;p61"/>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reak/Quote_3">
  <p:cSld name="2_Layout Slide_4">
    <p:bg>
      <p:bgPr>
        <a:gradFill>
          <a:gsLst>
            <a:gs pos="0">
              <a:srgbClr val="FEFEFE"/>
            </a:gs>
            <a:gs pos="100000">
              <a:srgbClr val="F5F3F0"/>
            </a:gs>
          </a:gsLst>
          <a:lin ang="5400012" scaled="0"/>
        </a:gradFill>
        <a:effectLst/>
      </p:bgPr>
    </p:bg>
    <p:spTree>
      <p:nvGrpSpPr>
        <p:cNvPr id="1" name="Shape 455"/>
        <p:cNvGrpSpPr/>
        <p:nvPr/>
      </p:nvGrpSpPr>
      <p:grpSpPr>
        <a:xfrm>
          <a:off x="0" y="0"/>
          <a:ext cx="0" cy="0"/>
          <a:chOff x="0" y="0"/>
          <a:chExt cx="0" cy="0"/>
        </a:xfrm>
      </p:grpSpPr>
      <p:pic>
        <p:nvPicPr>
          <p:cNvPr id="456" name="Google Shape;456;p62"/>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457" name="Google Shape;457;p6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58" name="Google Shape;458;p6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59" name="Google Shape;459;p62"/>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Break/Quote_5">
  <p:cSld name="2_Layout Slide_4_1">
    <p:bg>
      <p:bgPr>
        <a:gradFill>
          <a:gsLst>
            <a:gs pos="0">
              <a:srgbClr val="FEFEFE"/>
            </a:gs>
            <a:gs pos="100000">
              <a:srgbClr val="F5F3F0"/>
            </a:gs>
          </a:gsLst>
          <a:lin ang="5400012" scaled="0"/>
        </a:gradFill>
        <a:effectLst/>
      </p:bgPr>
    </p:bg>
    <p:spTree>
      <p:nvGrpSpPr>
        <p:cNvPr id="1" name="Shape 460"/>
        <p:cNvGrpSpPr/>
        <p:nvPr/>
      </p:nvGrpSpPr>
      <p:grpSpPr>
        <a:xfrm>
          <a:off x="0" y="0"/>
          <a:ext cx="0" cy="0"/>
          <a:chOff x="0" y="0"/>
          <a:chExt cx="0" cy="0"/>
        </a:xfrm>
      </p:grpSpPr>
      <p:pic>
        <p:nvPicPr>
          <p:cNvPr id="461" name="Google Shape;461;p63"/>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462" name="Google Shape;462;p6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63" name="Google Shape;463;p6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64" name="Google Shape;464;p63"/>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_Break/Quote_2">
  <p:cSld name="2_Layout Slide_3">
    <p:bg>
      <p:bgPr>
        <a:gradFill>
          <a:gsLst>
            <a:gs pos="0">
              <a:srgbClr val="FEFEFE"/>
            </a:gs>
            <a:gs pos="100000">
              <a:srgbClr val="F5F3F0"/>
            </a:gs>
          </a:gsLst>
          <a:lin ang="5400012" scaled="0"/>
        </a:gradFill>
        <a:effectLst/>
      </p:bgPr>
    </p:bg>
    <p:spTree>
      <p:nvGrpSpPr>
        <p:cNvPr id="1" name="Shape 465"/>
        <p:cNvGrpSpPr/>
        <p:nvPr/>
      </p:nvGrpSpPr>
      <p:grpSpPr>
        <a:xfrm>
          <a:off x="0" y="0"/>
          <a:ext cx="0" cy="0"/>
          <a:chOff x="0" y="0"/>
          <a:chExt cx="0" cy="0"/>
        </a:xfrm>
      </p:grpSpPr>
      <p:pic>
        <p:nvPicPr>
          <p:cNvPr id="466" name="Google Shape;466;p64"/>
          <p:cNvPicPr preferRelativeResize="0"/>
          <p:nvPr/>
        </p:nvPicPr>
        <p:blipFill>
          <a:blip r:embed="rId2">
            <a:alphaModFix/>
          </a:blip>
          <a:stretch>
            <a:fillRect/>
          </a:stretch>
        </p:blipFill>
        <p:spPr>
          <a:xfrm>
            <a:off x="-6411" y="5"/>
            <a:ext cx="18304186" cy="10290745"/>
          </a:xfrm>
          <a:prstGeom prst="rect">
            <a:avLst/>
          </a:prstGeom>
          <a:noFill/>
          <a:ln>
            <a:noFill/>
          </a:ln>
        </p:spPr>
      </p:pic>
      <p:sp>
        <p:nvSpPr>
          <p:cNvPr id="467" name="Google Shape;467;p64"/>
          <p:cNvSpPr/>
          <p:nvPr/>
        </p:nvSpPr>
        <p:spPr>
          <a:xfrm rot="10800000">
            <a:off x="15634369" y="0"/>
            <a:ext cx="2663400" cy="2634000"/>
          </a:xfrm>
          <a:prstGeom prst="rtTriangle">
            <a:avLst/>
          </a:pr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69" name="Google Shape;469;p6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70" name="Google Shape;470;p64"/>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_Break/Quote_4">
  <p:cSld name="2_Layout Slide_3_1">
    <p:bg>
      <p:bgPr>
        <a:gradFill>
          <a:gsLst>
            <a:gs pos="0">
              <a:srgbClr val="FEFEFE"/>
            </a:gs>
            <a:gs pos="100000">
              <a:srgbClr val="F5F3F0"/>
            </a:gs>
          </a:gsLst>
          <a:lin ang="5400012" scaled="0"/>
        </a:gradFill>
        <a:effectLst/>
      </p:bgPr>
    </p:bg>
    <p:spTree>
      <p:nvGrpSpPr>
        <p:cNvPr id="1" name="Shape 471"/>
        <p:cNvGrpSpPr/>
        <p:nvPr/>
      </p:nvGrpSpPr>
      <p:grpSpPr>
        <a:xfrm>
          <a:off x="0" y="0"/>
          <a:ext cx="0" cy="0"/>
          <a:chOff x="0" y="0"/>
          <a:chExt cx="0" cy="0"/>
        </a:xfrm>
      </p:grpSpPr>
      <p:pic>
        <p:nvPicPr>
          <p:cNvPr id="472" name="Google Shape;472;p65"/>
          <p:cNvPicPr preferRelativeResize="0"/>
          <p:nvPr/>
        </p:nvPicPr>
        <p:blipFill rotWithShape="1">
          <a:blip r:embed="rId2">
            <a:alphaModFix/>
          </a:blip>
          <a:srcRect t="69" b="69"/>
          <a:stretch/>
        </p:blipFill>
        <p:spPr>
          <a:xfrm>
            <a:off x="0" y="0"/>
            <a:ext cx="18307072" cy="10286999"/>
          </a:xfrm>
          <a:prstGeom prst="rect">
            <a:avLst/>
          </a:prstGeom>
          <a:noFill/>
          <a:ln>
            <a:noFill/>
          </a:ln>
        </p:spPr>
      </p:pic>
      <p:sp>
        <p:nvSpPr>
          <p:cNvPr id="473" name="Google Shape;473;p6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74" name="Google Shape;474;p6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75" name="Google Shape;475;p65"/>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iteSlide_2">
  <p:cSld name="2_Layout Slide_2">
    <p:bg>
      <p:bgPr>
        <a:solidFill>
          <a:srgbClr val="FEFEFE"/>
        </a:solidFill>
        <a:effectLst/>
      </p:bgPr>
    </p:bg>
    <p:spTree>
      <p:nvGrpSpPr>
        <p:cNvPr id="1" name="Shape 476"/>
        <p:cNvGrpSpPr/>
        <p:nvPr/>
      </p:nvGrpSpPr>
      <p:grpSpPr>
        <a:xfrm>
          <a:off x="0" y="0"/>
          <a:ext cx="0" cy="0"/>
          <a:chOff x="0" y="0"/>
          <a:chExt cx="0" cy="0"/>
        </a:xfrm>
      </p:grpSpPr>
      <p:sp>
        <p:nvSpPr>
          <p:cNvPr id="477" name="Google Shape;477;p66"/>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78" name="Google Shape;478;p6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79" name="Google Shape;479;p66"/>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_Break/Quote 1">
  <p:cSld name="2_Layout Slide_1">
    <p:bg>
      <p:bgPr>
        <a:gradFill>
          <a:gsLst>
            <a:gs pos="0">
              <a:srgbClr val="FEFEFE"/>
            </a:gs>
            <a:gs pos="100000">
              <a:srgbClr val="F5F3F0"/>
            </a:gs>
          </a:gsLst>
          <a:lin ang="5400012" scaled="0"/>
        </a:gradFill>
        <a:effectLst/>
      </p:bgPr>
    </p:bg>
    <p:spTree>
      <p:nvGrpSpPr>
        <p:cNvPr id="1" name="Shape 480"/>
        <p:cNvGrpSpPr/>
        <p:nvPr/>
      </p:nvGrpSpPr>
      <p:grpSpPr>
        <a:xfrm>
          <a:off x="0" y="0"/>
          <a:ext cx="0" cy="0"/>
          <a:chOff x="0" y="0"/>
          <a:chExt cx="0" cy="0"/>
        </a:xfrm>
      </p:grpSpPr>
      <p:sp>
        <p:nvSpPr>
          <p:cNvPr id="481" name="Google Shape;481;p67"/>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482" name="Google Shape;482;p6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483" name="Google Shape;483;p67"/>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ayout Slide_2">
  <p:cSld name="4_Layout Slide_3">
    <p:bg>
      <p:bgPr>
        <a:blipFill>
          <a:blip r:embed="rId2">
            <a:alphaModFix/>
          </a:blip>
          <a:stretch>
            <a:fillRect/>
          </a:stretch>
        </a:blipFill>
        <a:effectLst/>
      </p:bgPr>
    </p:bg>
    <p:spTree>
      <p:nvGrpSpPr>
        <p:cNvPr id="1" name="Shape 495"/>
        <p:cNvGrpSpPr/>
        <p:nvPr/>
      </p:nvGrpSpPr>
      <p:grpSpPr>
        <a:xfrm>
          <a:off x="0" y="0"/>
          <a:ext cx="0" cy="0"/>
          <a:chOff x="0" y="0"/>
          <a:chExt cx="0" cy="0"/>
        </a:xfrm>
      </p:grpSpPr>
      <p:sp>
        <p:nvSpPr>
          <p:cNvPr id="496" name="Google Shape;496;p69"/>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497" name="Google Shape;497;p69"/>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498" name="Google Shape;498;p69"/>
          <p:cNvSpPr txBox="1">
            <a:spLocks noGrp="1"/>
          </p:cNvSpPr>
          <p:nvPr>
            <p:ph type="subTitle" idx="1"/>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499" name="Google Shape;499;p69"/>
          <p:cNvSpPr txBox="1">
            <a:spLocks noGrp="1"/>
          </p:cNvSpPr>
          <p:nvPr>
            <p:ph type="body" idx="2"/>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500" name="Google Shape;500;p69"/>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501" name="Google Shape;501;p69"/>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502" name="Google Shape;502;p69"/>
          <p:cNvPicPr preferRelativeResize="0"/>
          <p:nvPr/>
        </p:nvPicPr>
        <p:blipFill rotWithShape="1">
          <a:blip r:embed="rId3">
            <a:alphaModFix/>
          </a:blip>
          <a:srcRect/>
          <a:stretch/>
        </p:blipFill>
        <p:spPr>
          <a:xfrm>
            <a:off x="-93350" y="-23800"/>
            <a:ext cx="1769789" cy="10331259"/>
          </a:xfrm>
          <a:prstGeom prst="rect">
            <a:avLst/>
          </a:prstGeom>
          <a:noFill/>
          <a:ln>
            <a:noFill/>
          </a:ln>
        </p:spPr>
      </p:pic>
      <p:sp>
        <p:nvSpPr>
          <p:cNvPr id="503" name="Google Shape;503;p69"/>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04" name="Google Shape;504;p6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05" name="Google Shape;505;p69"/>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yout Slide_3">
  <p:cSld name="4_Layout Slide_2">
    <p:bg>
      <p:bgPr>
        <a:blipFill>
          <a:blip r:embed="rId2">
            <a:alphaModFix/>
          </a:blip>
          <a:stretch>
            <a:fillRect/>
          </a:stretch>
        </a:blipFill>
        <a:effectLst/>
      </p:bgPr>
    </p:bg>
    <p:spTree>
      <p:nvGrpSpPr>
        <p:cNvPr id="1" name="Shape 506"/>
        <p:cNvGrpSpPr/>
        <p:nvPr/>
      </p:nvGrpSpPr>
      <p:grpSpPr>
        <a:xfrm>
          <a:off x="0" y="0"/>
          <a:ext cx="0" cy="0"/>
          <a:chOff x="0" y="0"/>
          <a:chExt cx="0" cy="0"/>
        </a:xfrm>
      </p:grpSpPr>
      <p:sp>
        <p:nvSpPr>
          <p:cNvPr id="507" name="Google Shape;507;p70"/>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508" name="Google Shape;508;p70"/>
          <p:cNvSpPr txBox="1">
            <a:spLocks noGrp="1"/>
          </p:cNvSpPr>
          <p:nvPr>
            <p:ph type="body" idx="1"/>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509" name="Google Shape;509;p70"/>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510" name="Google Shape;510;p70"/>
          <p:cNvPicPr preferRelativeResize="0"/>
          <p:nvPr/>
        </p:nvPicPr>
        <p:blipFill rotWithShape="1">
          <a:blip r:embed="rId3">
            <a:alphaModFix/>
          </a:blip>
          <a:srcRect t="4254" b="4245"/>
          <a:stretch/>
        </p:blipFill>
        <p:spPr>
          <a:xfrm>
            <a:off x="-93350" y="-23800"/>
            <a:ext cx="1769789" cy="10331259"/>
          </a:xfrm>
          <a:prstGeom prst="rect">
            <a:avLst/>
          </a:prstGeom>
          <a:noFill/>
          <a:ln>
            <a:noFill/>
          </a:ln>
        </p:spPr>
      </p:pic>
      <p:sp>
        <p:nvSpPr>
          <p:cNvPr id="511" name="Google Shape;511;p70"/>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512" name="Google Shape;512;p70"/>
          <p:cNvSpPr txBox="1">
            <a:spLocks noGrp="1"/>
          </p:cNvSpPr>
          <p:nvPr>
            <p:ph type="subTitle" idx="2"/>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513" name="Google Shape;513;p70"/>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514" name="Google Shape;514;p7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15" name="Google Shape;515;p7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16" name="Google Shape;516;p70"/>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ayout Slide_4">
  <p:cSld name="4_Layout Slide_2_1">
    <p:bg>
      <p:bgPr>
        <a:blipFill>
          <a:blip r:embed="rId2">
            <a:alphaModFix/>
          </a:blip>
          <a:stretch>
            <a:fillRect/>
          </a:stretch>
        </a:blipFill>
        <a:effectLst/>
      </p:bgPr>
    </p:bg>
    <p:spTree>
      <p:nvGrpSpPr>
        <p:cNvPr id="1" name="Shape 517"/>
        <p:cNvGrpSpPr/>
        <p:nvPr/>
      </p:nvGrpSpPr>
      <p:grpSpPr>
        <a:xfrm>
          <a:off x="0" y="0"/>
          <a:ext cx="0" cy="0"/>
          <a:chOff x="0" y="0"/>
          <a:chExt cx="0" cy="0"/>
        </a:xfrm>
      </p:grpSpPr>
      <p:sp>
        <p:nvSpPr>
          <p:cNvPr id="518" name="Google Shape;518;p71"/>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519" name="Google Shape;519;p71"/>
          <p:cNvSpPr txBox="1">
            <a:spLocks noGrp="1"/>
          </p:cNvSpPr>
          <p:nvPr>
            <p:ph type="body" idx="1"/>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520" name="Google Shape;520;p71"/>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521" name="Google Shape;521;p71"/>
          <p:cNvPicPr preferRelativeResize="0"/>
          <p:nvPr/>
        </p:nvPicPr>
        <p:blipFill rotWithShape="1">
          <a:blip r:embed="rId3">
            <a:alphaModFix/>
          </a:blip>
          <a:srcRect t="4254" b="4245"/>
          <a:stretch/>
        </p:blipFill>
        <p:spPr>
          <a:xfrm>
            <a:off x="-93350" y="-23800"/>
            <a:ext cx="1769789" cy="10331259"/>
          </a:xfrm>
          <a:prstGeom prst="rect">
            <a:avLst/>
          </a:prstGeom>
          <a:noFill/>
          <a:ln>
            <a:noFill/>
          </a:ln>
        </p:spPr>
      </p:pic>
      <p:sp>
        <p:nvSpPr>
          <p:cNvPr id="522" name="Google Shape;522;p71"/>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523" name="Google Shape;523;p71"/>
          <p:cNvSpPr txBox="1">
            <a:spLocks noGrp="1"/>
          </p:cNvSpPr>
          <p:nvPr>
            <p:ph type="subTitle" idx="2"/>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524" name="Google Shape;524;p71"/>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525" name="Google Shape;525;p7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26" name="Google Shape;526;p7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27" name="Google Shape;527;p71"/>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ver Slide 4">
  <p:cSld name="TITLE_AND_BODY_1_1">
    <p:spTree>
      <p:nvGrpSpPr>
        <p:cNvPr id="1" name="Shape 60"/>
        <p:cNvGrpSpPr/>
        <p:nvPr/>
      </p:nvGrpSpPr>
      <p:grpSpPr>
        <a:xfrm>
          <a:off x="0" y="0"/>
          <a:ext cx="0" cy="0"/>
          <a:chOff x="0" y="0"/>
          <a:chExt cx="0" cy="0"/>
        </a:xfrm>
      </p:grpSpPr>
      <p:sp>
        <p:nvSpPr>
          <p:cNvPr id="61" name="Google Shape;61;p8"/>
          <p:cNvSpPr txBox="1">
            <a:spLocks noGrp="1"/>
          </p:cNvSpPr>
          <p:nvPr>
            <p:ph type="sldNum" idx="12"/>
          </p:nvPr>
        </p:nvSpPr>
        <p:spPr>
          <a:xfrm>
            <a:off x="8828832" y="9258443"/>
            <a:ext cx="4278900" cy="416700"/>
          </a:xfrm>
          <a:prstGeom prst="rect">
            <a:avLst/>
          </a:prstGeom>
          <a:noFill/>
          <a:ln>
            <a:noFill/>
          </a:ln>
        </p:spPr>
        <p:txBody>
          <a:bodyPr spcFirstLastPara="1" wrap="square" lIns="68600" tIns="68600" rIns="68600" bIns="68600" anchor="ctr" anchorCtr="0">
            <a:no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8"/>
          <p:cNvPicPr preferRelativeResize="0"/>
          <p:nvPr/>
        </p:nvPicPr>
        <p:blipFill rotWithShape="1">
          <a:blip r:embed="rId2">
            <a:alphaModFix/>
          </a:blip>
          <a:srcRect l="99" r="89"/>
          <a:stretch/>
        </p:blipFill>
        <p:spPr>
          <a:xfrm>
            <a:off x="-22861" y="-22860"/>
            <a:ext cx="18333720" cy="10332719"/>
          </a:xfrm>
          <a:prstGeom prst="rect">
            <a:avLst/>
          </a:prstGeom>
          <a:noFill/>
          <a:ln>
            <a:noFill/>
          </a:ln>
        </p:spPr>
      </p:pic>
      <p:sp>
        <p:nvSpPr>
          <p:cNvPr id="63" name="Google Shape;63;p8"/>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EC925"/>
              </a:buClr>
              <a:buSzPts val="6300"/>
              <a:buNone/>
              <a:defRPr sz="6300">
                <a:solidFill>
                  <a:srgbClr val="FEC925"/>
                </a:solidFill>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64" name="Google Shape;64;p8"/>
          <p:cNvSpPr txBox="1">
            <a:spLocks noGrp="1"/>
          </p:cNvSpPr>
          <p:nvPr>
            <p:ph type="subTitle" idx="1"/>
          </p:nvPr>
        </p:nvSpPr>
        <p:spPr>
          <a:xfrm>
            <a:off x="1967250" y="428222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3200"/>
              <a:buNone/>
              <a:defRPr sz="3200">
                <a:solidFill>
                  <a:srgbClr val="F4F3EE"/>
                </a:solidFill>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65" name="Google Shape;65;p8"/>
          <p:cNvSpPr txBox="1">
            <a:spLocks noGrp="1"/>
          </p:cNvSpPr>
          <p:nvPr>
            <p:ph type="subTitle" idx="2"/>
          </p:nvPr>
        </p:nvSpPr>
        <p:spPr>
          <a:xfrm>
            <a:off x="1967250" y="7615975"/>
            <a:ext cx="11307300" cy="12330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EFEFE"/>
              </a:buClr>
              <a:buSzPts val="3200"/>
              <a:buNone/>
              <a:defRPr sz="3200">
                <a:solidFill>
                  <a:srgbClr val="FEFEFE"/>
                </a:solidFill>
              </a:defRPr>
            </a:lvl1pPr>
            <a:lvl2pPr lvl="1" rtl="0">
              <a:spcBef>
                <a:spcPts val="1500"/>
              </a:spcBef>
              <a:spcAft>
                <a:spcPts val="0"/>
              </a:spcAft>
              <a:buClr>
                <a:srgbClr val="FEFEFE"/>
              </a:buClr>
              <a:buSzPts val="1800"/>
              <a:buNone/>
              <a:defRPr>
                <a:solidFill>
                  <a:srgbClr val="FEFEFE"/>
                </a:solidFill>
              </a:defRPr>
            </a:lvl2pPr>
            <a:lvl3pPr lvl="2" rtl="0">
              <a:spcBef>
                <a:spcPts val="1500"/>
              </a:spcBef>
              <a:spcAft>
                <a:spcPts val="0"/>
              </a:spcAft>
              <a:buClr>
                <a:srgbClr val="FEFEFE"/>
              </a:buClr>
              <a:buSzPts val="1800"/>
              <a:buNone/>
              <a:defRPr>
                <a:solidFill>
                  <a:srgbClr val="FEFEFE"/>
                </a:solidFill>
              </a:defRPr>
            </a:lvl3pPr>
            <a:lvl4pPr lvl="3" rtl="0">
              <a:spcBef>
                <a:spcPts val="1500"/>
              </a:spcBef>
              <a:spcAft>
                <a:spcPts val="0"/>
              </a:spcAft>
              <a:buClr>
                <a:srgbClr val="FEFEFE"/>
              </a:buClr>
              <a:buSzPts val="1800"/>
              <a:buNone/>
              <a:defRPr>
                <a:solidFill>
                  <a:srgbClr val="FEFEFE"/>
                </a:solidFill>
              </a:defRPr>
            </a:lvl4pPr>
            <a:lvl5pPr lvl="4" rtl="0">
              <a:spcBef>
                <a:spcPts val="1500"/>
              </a:spcBef>
              <a:spcAft>
                <a:spcPts val="0"/>
              </a:spcAft>
              <a:buClr>
                <a:srgbClr val="FEFEFE"/>
              </a:buClr>
              <a:buSzPts val="1800"/>
              <a:buNone/>
              <a:defRPr>
                <a:solidFill>
                  <a:srgbClr val="FEFEFE"/>
                </a:solidFill>
              </a:defRPr>
            </a:lvl5pPr>
            <a:lvl6pPr lvl="5" rtl="0">
              <a:spcBef>
                <a:spcPts val="1500"/>
              </a:spcBef>
              <a:spcAft>
                <a:spcPts val="0"/>
              </a:spcAft>
              <a:buClr>
                <a:srgbClr val="FEFEFE"/>
              </a:buClr>
              <a:buSzPts val="1800"/>
              <a:buNone/>
              <a:defRPr>
                <a:solidFill>
                  <a:srgbClr val="FEFEFE"/>
                </a:solidFill>
              </a:defRPr>
            </a:lvl6pPr>
            <a:lvl7pPr lvl="6" rtl="0">
              <a:spcBef>
                <a:spcPts val="1500"/>
              </a:spcBef>
              <a:spcAft>
                <a:spcPts val="0"/>
              </a:spcAft>
              <a:buClr>
                <a:srgbClr val="FEFEFE"/>
              </a:buClr>
              <a:buSzPts val="1800"/>
              <a:buNone/>
              <a:defRPr>
                <a:solidFill>
                  <a:srgbClr val="FEFEFE"/>
                </a:solidFill>
              </a:defRPr>
            </a:lvl7pPr>
            <a:lvl8pPr lvl="7" rtl="0">
              <a:spcBef>
                <a:spcPts val="1500"/>
              </a:spcBef>
              <a:spcAft>
                <a:spcPts val="0"/>
              </a:spcAft>
              <a:buClr>
                <a:srgbClr val="FEFEFE"/>
              </a:buClr>
              <a:buSzPts val="1800"/>
              <a:buNone/>
              <a:defRPr>
                <a:solidFill>
                  <a:srgbClr val="FEFEFE"/>
                </a:solidFill>
              </a:defRPr>
            </a:lvl8pPr>
            <a:lvl9pPr lvl="8" rtl="0">
              <a:spcBef>
                <a:spcPts val="1500"/>
              </a:spcBef>
              <a:spcAft>
                <a:spcPts val="0"/>
              </a:spcAft>
              <a:buClr>
                <a:srgbClr val="FEFEFE"/>
              </a:buClr>
              <a:buSzPts val="1800"/>
              <a:buNone/>
              <a:defRPr>
                <a:solidFill>
                  <a:srgbClr val="FEFEFE"/>
                </a:solidFill>
              </a:defRPr>
            </a:lvl9pPr>
          </a:lstStyle>
          <a:p>
            <a:endParaRPr/>
          </a:p>
        </p:txBody>
      </p:sp>
      <p:sp>
        <p:nvSpPr>
          <p:cNvPr id="66" name="Google Shape;66;p8"/>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7" name="Google Shape;67;p8"/>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aupeSlide_1">
  <p:cSld name="4_Layout Slide_2_1_1">
    <p:bg>
      <p:bgPr>
        <a:blipFill>
          <a:blip r:embed="rId2">
            <a:alphaModFix/>
          </a:blip>
          <a:stretch>
            <a:fillRect/>
          </a:stretch>
        </a:blipFill>
        <a:effectLst/>
      </p:bgPr>
    </p:bg>
    <p:spTree>
      <p:nvGrpSpPr>
        <p:cNvPr id="1" name="Shape 528"/>
        <p:cNvGrpSpPr/>
        <p:nvPr/>
      </p:nvGrpSpPr>
      <p:grpSpPr>
        <a:xfrm>
          <a:off x="0" y="0"/>
          <a:ext cx="0" cy="0"/>
          <a:chOff x="0" y="0"/>
          <a:chExt cx="0" cy="0"/>
        </a:xfrm>
      </p:grpSpPr>
      <p:sp>
        <p:nvSpPr>
          <p:cNvPr id="529" name="Google Shape;529;p72"/>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530" name="Google Shape;530;p72"/>
          <p:cNvSpPr txBox="1">
            <a:spLocks noGrp="1"/>
          </p:cNvSpPr>
          <p:nvPr>
            <p:ph type="title"/>
          </p:nvPr>
        </p:nvSpPr>
        <p:spPr>
          <a:xfrm>
            <a:off x="1368300" y="1444800"/>
            <a:ext cx="73512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531" name="Google Shape;531;p72"/>
          <p:cNvSpPr txBox="1">
            <a:spLocks noGrp="1"/>
          </p:cNvSpPr>
          <p:nvPr>
            <p:ph type="subTitle" idx="1"/>
          </p:nvPr>
        </p:nvSpPr>
        <p:spPr>
          <a:xfrm>
            <a:off x="1368300"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000"/>
              <a:buNone/>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532" name="Google Shape;532;p72"/>
          <p:cNvSpPr txBox="1">
            <a:spLocks noGrp="1"/>
          </p:cNvSpPr>
          <p:nvPr>
            <p:ph type="body" idx="2"/>
          </p:nvPr>
        </p:nvSpPr>
        <p:spPr>
          <a:xfrm>
            <a:off x="1457275"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533" name="Google Shape;533;p7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34" name="Google Shape;534;p7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35" name="Google Shape;535;p72"/>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_Layout Slide 1">
  <p:cSld name="4_Layout Slide_1">
    <p:bg>
      <p:bgPr>
        <a:solidFill>
          <a:srgbClr val="E8E5E1"/>
        </a:solidFill>
        <a:effectLst/>
      </p:bgPr>
    </p:bg>
    <p:spTree>
      <p:nvGrpSpPr>
        <p:cNvPr id="1" name="Shape 536"/>
        <p:cNvGrpSpPr/>
        <p:nvPr/>
      </p:nvGrpSpPr>
      <p:grpSpPr>
        <a:xfrm>
          <a:off x="0" y="0"/>
          <a:ext cx="0" cy="0"/>
          <a:chOff x="0" y="0"/>
          <a:chExt cx="0" cy="0"/>
        </a:xfrm>
      </p:grpSpPr>
      <p:sp>
        <p:nvSpPr>
          <p:cNvPr id="537" name="Google Shape;537;p73"/>
          <p:cNvSpPr/>
          <p:nvPr/>
        </p:nvSpPr>
        <p:spPr>
          <a:xfrm>
            <a:off x="9097200" y="-1200"/>
            <a:ext cx="9232800" cy="10359000"/>
          </a:xfrm>
          <a:prstGeom prst="rect">
            <a:avLst/>
          </a:prstGeom>
          <a:gradFill>
            <a:gsLst>
              <a:gs pos="0">
                <a:srgbClr val="9E9B9B"/>
              </a:gs>
              <a:gs pos="100000">
                <a:srgbClr val="151414"/>
              </a:gs>
            </a:gsLst>
            <a:lin ang="5524459" scaled="0"/>
          </a:gra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538" name="Google Shape;538;p73"/>
          <p:cNvSpPr txBox="1">
            <a:spLocks noGrp="1"/>
          </p:cNvSpPr>
          <p:nvPr>
            <p:ph type="title"/>
          </p:nvPr>
        </p:nvSpPr>
        <p:spPr>
          <a:xfrm>
            <a:off x="1383225" y="1444800"/>
            <a:ext cx="72330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539" name="Google Shape;539;p73"/>
          <p:cNvSpPr txBox="1">
            <a:spLocks noGrp="1"/>
          </p:cNvSpPr>
          <p:nvPr>
            <p:ph type="subTitle" idx="1"/>
          </p:nvPr>
        </p:nvSpPr>
        <p:spPr>
          <a:xfrm>
            <a:off x="138322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000"/>
              <a:buNone/>
              <a:defRPr/>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540" name="Google Shape;540;p73"/>
          <p:cNvSpPr txBox="1">
            <a:spLocks noGrp="1"/>
          </p:cNvSpPr>
          <p:nvPr>
            <p:ph type="body" idx="2"/>
          </p:nvPr>
        </p:nvSpPr>
        <p:spPr>
          <a:xfrm>
            <a:off x="147220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541" name="Google Shape;541;p7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42" name="Google Shape;542;p7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43" name="Google Shape;543;p73"/>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ckSlide_1">
  <p:cSld name="33_Layout Slide">
    <p:bg>
      <p:bgPr>
        <a:blipFill>
          <a:blip r:embed="rId2">
            <a:alphaModFix/>
          </a:blip>
          <a:stretch>
            <a:fillRect/>
          </a:stretch>
        </a:blipFill>
        <a:effectLst/>
      </p:bgPr>
    </p:bg>
    <p:spTree>
      <p:nvGrpSpPr>
        <p:cNvPr id="1" name="Shape 544"/>
        <p:cNvGrpSpPr/>
        <p:nvPr/>
      </p:nvGrpSpPr>
      <p:grpSpPr>
        <a:xfrm>
          <a:off x="0" y="0"/>
          <a:ext cx="0" cy="0"/>
          <a:chOff x="0" y="0"/>
          <a:chExt cx="0" cy="0"/>
        </a:xfrm>
      </p:grpSpPr>
      <p:pic>
        <p:nvPicPr>
          <p:cNvPr id="545" name="Google Shape;545;p74"/>
          <p:cNvPicPr preferRelativeResize="0"/>
          <p:nvPr/>
        </p:nvPicPr>
        <p:blipFill rotWithShape="1">
          <a:blip r:embed="rId3">
            <a:alphaModFix/>
          </a:blip>
          <a:srcRect l="9"/>
          <a:stretch/>
        </p:blipFill>
        <p:spPr>
          <a:xfrm flipH="1">
            <a:off x="-23872" y="-13725"/>
            <a:ext cx="18335744" cy="10314432"/>
          </a:xfrm>
          <a:prstGeom prst="rect">
            <a:avLst/>
          </a:prstGeom>
          <a:noFill/>
          <a:ln>
            <a:noFill/>
          </a:ln>
        </p:spPr>
      </p:pic>
      <p:sp>
        <p:nvSpPr>
          <p:cNvPr id="546" name="Google Shape;546;p74"/>
          <p:cNvSpPr txBox="1"/>
          <p:nvPr/>
        </p:nvSpPr>
        <p:spPr>
          <a:xfrm>
            <a:off x="1473905" y="1749600"/>
            <a:ext cx="8460600" cy="1028400"/>
          </a:xfrm>
          <a:prstGeom prst="rect">
            <a:avLst/>
          </a:prstGeom>
          <a:noFill/>
          <a:ln>
            <a:noFill/>
          </a:ln>
        </p:spPr>
        <p:txBody>
          <a:bodyPr spcFirstLastPara="1" wrap="square" lIns="68600" tIns="68600" rIns="68600" bIns="68600" anchor="t" anchorCtr="0">
            <a:noAutofit/>
          </a:bodyPr>
          <a:lstStyle/>
          <a:p>
            <a:pPr marL="0" lvl="0" indent="0" algn="l" rtl="0">
              <a:spcBef>
                <a:spcPts val="0"/>
              </a:spcBef>
              <a:spcAft>
                <a:spcPts val="0"/>
              </a:spcAft>
              <a:buNone/>
            </a:pPr>
            <a:endParaRPr sz="4000" b="1">
              <a:solidFill>
                <a:srgbClr val="F4F3EE"/>
              </a:solidFill>
              <a:latin typeface="Montserrat"/>
              <a:ea typeface="Montserrat"/>
              <a:cs typeface="Montserrat"/>
              <a:sym typeface="Montserrat"/>
            </a:endParaRPr>
          </a:p>
        </p:txBody>
      </p:sp>
      <p:sp>
        <p:nvSpPr>
          <p:cNvPr id="547" name="Google Shape;547;p74"/>
          <p:cNvSpPr txBox="1"/>
          <p:nvPr/>
        </p:nvSpPr>
        <p:spPr>
          <a:xfrm>
            <a:off x="1473895" y="1292225"/>
            <a:ext cx="6614700" cy="415500"/>
          </a:xfrm>
          <a:prstGeom prst="rect">
            <a:avLst/>
          </a:prstGeom>
          <a:noFill/>
          <a:ln>
            <a:noFill/>
          </a:ln>
        </p:spPr>
        <p:txBody>
          <a:bodyPr spcFirstLastPara="1" wrap="square" lIns="68600" tIns="68600" rIns="68600" bIns="68600" anchor="t" anchorCtr="0">
            <a:noAutofit/>
          </a:bodyPr>
          <a:lstStyle/>
          <a:p>
            <a:pPr marL="0" lvl="0" indent="0" algn="l" rtl="0">
              <a:spcBef>
                <a:spcPts val="1500"/>
              </a:spcBef>
              <a:spcAft>
                <a:spcPts val="0"/>
              </a:spcAft>
              <a:buNone/>
            </a:pPr>
            <a:endParaRPr sz="2000">
              <a:solidFill>
                <a:srgbClr val="F4F3EE"/>
              </a:solidFill>
              <a:latin typeface="Hind Medium"/>
              <a:ea typeface="Hind Medium"/>
              <a:cs typeface="Hind Medium"/>
              <a:sym typeface="Hind Medium"/>
            </a:endParaRPr>
          </a:p>
        </p:txBody>
      </p:sp>
      <p:sp>
        <p:nvSpPr>
          <p:cNvPr id="548" name="Google Shape;548;p74"/>
          <p:cNvSpPr txBox="1"/>
          <p:nvPr/>
        </p:nvSpPr>
        <p:spPr>
          <a:xfrm>
            <a:off x="1562870" y="3663375"/>
            <a:ext cx="3787500" cy="4557600"/>
          </a:xfrm>
          <a:prstGeom prst="rect">
            <a:avLst/>
          </a:prstGeom>
          <a:noFill/>
          <a:ln>
            <a:noFill/>
          </a:ln>
        </p:spPr>
        <p:txBody>
          <a:bodyPr spcFirstLastPara="1" wrap="square" lIns="68600" tIns="68600" rIns="68600" bIns="68600" anchor="t" anchorCtr="0">
            <a:noAutofit/>
          </a:bodyPr>
          <a:lstStyle/>
          <a:p>
            <a:pPr marL="0" lvl="0" indent="0" algn="l" rtl="0">
              <a:lnSpc>
                <a:spcPct val="120000"/>
              </a:lnSpc>
              <a:spcBef>
                <a:spcPts val="1500"/>
              </a:spcBef>
              <a:spcAft>
                <a:spcPts val="0"/>
              </a:spcAft>
              <a:buNone/>
            </a:pPr>
            <a:endParaRPr sz="2000">
              <a:solidFill>
                <a:srgbClr val="F4F3EE"/>
              </a:solidFill>
              <a:latin typeface="Hind Medium"/>
              <a:ea typeface="Hind Medium"/>
              <a:cs typeface="Hind Medium"/>
              <a:sym typeface="Hind Medium"/>
            </a:endParaRPr>
          </a:p>
        </p:txBody>
      </p:sp>
      <p:sp>
        <p:nvSpPr>
          <p:cNvPr id="549" name="Google Shape;549;p74"/>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550" name="Google Shape;550;p74"/>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551" name="Google Shape;551;p74"/>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552" name="Google Shape;552;p7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53" name="Google Shape;553;p7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54" name="Google Shape;554;p74"/>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ckSlide_3">
  <p:cSld name="33_Layout Slide_2">
    <p:bg>
      <p:bgPr>
        <a:blipFill>
          <a:blip r:embed="rId2">
            <a:alphaModFix/>
          </a:blip>
          <a:stretch>
            <a:fillRect/>
          </a:stretch>
        </a:blipFill>
        <a:effectLst/>
      </p:bgPr>
    </p:bg>
    <p:spTree>
      <p:nvGrpSpPr>
        <p:cNvPr id="1" name="Shape 555"/>
        <p:cNvGrpSpPr/>
        <p:nvPr/>
      </p:nvGrpSpPr>
      <p:grpSpPr>
        <a:xfrm>
          <a:off x="0" y="0"/>
          <a:ext cx="0" cy="0"/>
          <a:chOff x="0" y="0"/>
          <a:chExt cx="0" cy="0"/>
        </a:xfrm>
      </p:grpSpPr>
      <p:pic>
        <p:nvPicPr>
          <p:cNvPr id="556" name="Google Shape;556;p75"/>
          <p:cNvPicPr preferRelativeResize="0"/>
          <p:nvPr/>
        </p:nvPicPr>
        <p:blipFill rotWithShape="1">
          <a:blip r:embed="rId3">
            <a:alphaModFix/>
          </a:blip>
          <a:srcRect t="69" b="69"/>
          <a:stretch/>
        </p:blipFill>
        <p:spPr>
          <a:xfrm flipH="1">
            <a:off x="-19074" y="-76200"/>
            <a:ext cx="18364549" cy="10372300"/>
          </a:xfrm>
          <a:prstGeom prst="rect">
            <a:avLst/>
          </a:prstGeom>
          <a:noFill/>
          <a:ln>
            <a:noFill/>
          </a:ln>
        </p:spPr>
      </p:pic>
      <p:sp>
        <p:nvSpPr>
          <p:cNvPr id="557" name="Google Shape;557;p75"/>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558" name="Google Shape;558;p75"/>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559" name="Google Shape;559;p75"/>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560" name="Google Shape;560;p75"/>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61" name="Google Shape;561;p7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62" name="Google Shape;562;p75"/>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ckSlide_2">
  <p:cSld name="33_Layout Slide_1">
    <p:bg>
      <p:bgPr>
        <a:blipFill>
          <a:blip r:embed="rId2">
            <a:alphaModFix/>
          </a:blip>
          <a:stretch>
            <a:fillRect/>
          </a:stretch>
        </a:blipFill>
        <a:effectLst/>
      </p:bgPr>
    </p:bg>
    <p:spTree>
      <p:nvGrpSpPr>
        <p:cNvPr id="1" name="Shape 563"/>
        <p:cNvGrpSpPr/>
        <p:nvPr/>
      </p:nvGrpSpPr>
      <p:grpSpPr>
        <a:xfrm>
          <a:off x="0" y="0"/>
          <a:ext cx="0" cy="0"/>
          <a:chOff x="0" y="0"/>
          <a:chExt cx="0" cy="0"/>
        </a:xfrm>
      </p:grpSpPr>
      <p:sp>
        <p:nvSpPr>
          <p:cNvPr id="564" name="Google Shape;564;p76"/>
          <p:cNvSpPr txBox="1">
            <a:spLocks noGrp="1"/>
          </p:cNvSpPr>
          <p:nvPr>
            <p:ph type="sldNum" idx="12"/>
          </p:nvPr>
        </p:nvSpPr>
        <p:spPr>
          <a:xfrm>
            <a:off x="16564827" y="9757176"/>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808080"/>
              </a:buClr>
              <a:buSzPts val="1200"/>
              <a:buFont typeface="Roboto"/>
              <a:buNone/>
              <a:defRPr sz="1200">
                <a:solidFill>
                  <a:srgbClr val="808080"/>
                </a:solidFill>
              </a:defRPr>
            </a:lvl1pPr>
            <a:lvl2pPr marL="0" marR="0" lvl="1" indent="0" algn="ctr" rtl="0">
              <a:lnSpc>
                <a:spcPct val="100000"/>
              </a:lnSpc>
              <a:spcBef>
                <a:spcPts val="0"/>
              </a:spcBef>
              <a:spcAft>
                <a:spcPts val="0"/>
              </a:spcAft>
              <a:buClr>
                <a:srgbClr val="808080"/>
              </a:buClr>
              <a:buSzPts val="1200"/>
              <a:buFont typeface="Roboto"/>
              <a:buNone/>
              <a:defRPr sz="1200">
                <a:solidFill>
                  <a:srgbClr val="808080"/>
                </a:solidFill>
              </a:defRPr>
            </a:lvl2pPr>
            <a:lvl3pPr marL="0" marR="0" lvl="2" indent="0" algn="ctr" rtl="0">
              <a:lnSpc>
                <a:spcPct val="100000"/>
              </a:lnSpc>
              <a:spcBef>
                <a:spcPts val="0"/>
              </a:spcBef>
              <a:spcAft>
                <a:spcPts val="0"/>
              </a:spcAft>
              <a:buClr>
                <a:srgbClr val="808080"/>
              </a:buClr>
              <a:buSzPts val="1200"/>
              <a:buFont typeface="Roboto"/>
              <a:buNone/>
              <a:defRPr sz="1200">
                <a:solidFill>
                  <a:srgbClr val="808080"/>
                </a:solidFill>
              </a:defRPr>
            </a:lvl3pPr>
            <a:lvl4pPr marL="0" marR="0" lvl="3" indent="0" algn="ctr" rtl="0">
              <a:lnSpc>
                <a:spcPct val="100000"/>
              </a:lnSpc>
              <a:spcBef>
                <a:spcPts val="0"/>
              </a:spcBef>
              <a:spcAft>
                <a:spcPts val="0"/>
              </a:spcAft>
              <a:buClr>
                <a:srgbClr val="808080"/>
              </a:buClr>
              <a:buSzPts val="1200"/>
              <a:buFont typeface="Roboto"/>
              <a:buNone/>
              <a:defRPr sz="1200">
                <a:solidFill>
                  <a:srgbClr val="808080"/>
                </a:solidFill>
              </a:defRPr>
            </a:lvl4pPr>
            <a:lvl5pPr marL="0" marR="0" lvl="4" indent="0" algn="ctr" rtl="0">
              <a:lnSpc>
                <a:spcPct val="100000"/>
              </a:lnSpc>
              <a:spcBef>
                <a:spcPts val="0"/>
              </a:spcBef>
              <a:spcAft>
                <a:spcPts val="0"/>
              </a:spcAft>
              <a:buClr>
                <a:srgbClr val="808080"/>
              </a:buClr>
              <a:buSzPts val="1200"/>
              <a:buFont typeface="Roboto"/>
              <a:buNone/>
              <a:defRPr sz="1200">
                <a:solidFill>
                  <a:srgbClr val="808080"/>
                </a:solidFill>
              </a:defRPr>
            </a:lvl5pPr>
            <a:lvl6pPr marL="0" marR="0" lvl="5" indent="0" algn="ctr" rtl="0">
              <a:lnSpc>
                <a:spcPct val="100000"/>
              </a:lnSpc>
              <a:spcBef>
                <a:spcPts val="0"/>
              </a:spcBef>
              <a:spcAft>
                <a:spcPts val="0"/>
              </a:spcAft>
              <a:buClr>
                <a:srgbClr val="808080"/>
              </a:buClr>
              <a:buSzPts val="1200"/>
              <a:buFont typeface="Roboto"/>
              <a:buNone/>
              <a:defRPr sz="1200">
                <a:solidFill>
                  <a:srgbClr val="808080"/>
                </a:solidFill>
              </a:defRPr>
            </a:lvl6pPr>
            <a:lvl7pPr marL="0" marR="0" lvl="6" indent="0" algn="ctr" rtl="0">
              <a:lnSpc>
                <a:spcPct val="100000"/>
              </a:lnSpc>
              <a:spcBef>
                <a:spcPts val="0"/>
              </a:spcBef>
              <a:spcAft>
                <a:spcPts val="0"/>
              </a:spcAft>
              <a:buClr>
                <a:srgbClr val="808080"/>
              </a:buClr>
              <a:buSzPts val="1200"/>
              <a:buFont typeface="Roboto"/>
              <a:buNone/>
              <a:defRPr sz="1200">
                <a:solidFill>
                  <a:srgbClr val="808080"/>
                </a:solidFill>
              </a:defRPr>
            </a:lvl7pPr>
            <a:lvl8pPr marL="0" marR="0" lvl="7" indent="0" algn="ctr" rtl="0">
              <a:lnSpc>
                <a:spcPct val="100000"/>
              </a:lnSpc>
              <a:spcBef>
                <a:spcPts val="0"/>
              </a:spcBef>
              <a:spcAft>
                <a:spcPts val="0"/>
              </a:spcAft>
              <a:buClr>
                <a:srgbClr val="808080"/>
              </a:buClr>
              <a:buSzPts val="1200"/>
              <a:buFont typeface="Roboto"/>
              <a:buNone/>
              <a:defRPr sz="1200">
                <a:solidFill>
                  <a:srgbClr val="808080"/>
                </a:solidFill>
              </a:defRPr>
            </a:lvl8pPr>
            <a:lvl9pPr marL="0" marR="0" lvl="8" indent="0" algn="ctr" rtl="0">
              <a:lnSpc>
                <a:spcPct val="100000"/>
              </a:lnSpc>
              <a:spcBef>
                <a:spcPts val="0"/>
              </a:spcBef>
              <a:spcAft>
                <a:spcPts val="0"/>
              </a:spcAft>
              <a:buClr>
                <a:srgbClr val="808080"/>
              </a:buClr>
              <a:buSzPts val="1200"/>
              <a:buFont typeface="Roboto"/>
              <a:buNone/>
              <a:defRPr sz="1200">
                <a:solidFill>
                  <a:srgbClr val="808080"/>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pic>
        <p:nvPicPr>
          <p:cNvPr id="565" name="Google Shape;565;p76"/>
          <p:cNvPicPr preferRelativeResize="0"/>
          <p:nvPr/>
        </p:nvPicPr>
        <p:blipFill rotWithShape="1">
          <a:blip r:embed="rId3">
            <a:alphaModFix/>
          </a:blip>
          <a:srcRect l="9"/>
          <a:stretch/>
        </p:blipFill>
        <p:spPr>
          <a:xfrm flipH="1">
            <a:off x="-23872" y="-13725"/>
            <a:ext cx="18335744" cy="10314432"/>
          </a:xfrm>
          <a:prstGeom prst="rect">
            <a:avLst/>
          </a:prstGeom>
          <a:noFill/>
          <a:ln>
            <a:noFill/>
          </a:ln>
        </p:spPr>
      </p:pic>
      <p:pic>
        <p:nvPicPr>
          <p:cNvPr id="566" name="Google Shape;566;p76"/>
          <p:cNvPicPr preferRelativeResize="0"/>
          <p:nvPr/>
        </p:nvPicPr>
        <p:blipFill rotWithShape="1">
          <a:blip r:embed="rId4">
            <a:alphaModFix/>
          </a:blip>
          <a:srcRect/>
          <a:stretch/>
        </p:blipFill>
        <p:spPr>
          <a:xfrm rot="680950">
            <a:off x="-1629916" y="4420012"/>
            <a:ext cx="13147081" cy="7395202"/>
          </a:xfrm>
          <a:prstGeom prst="rect">
            <a:avLst/>
          </a:prstGeom>
          <a:noFill/>
          <a:ln>
            <a:noFill/>
          </a:ln>
        </p:spPr>
      </p:pic>
      <p:sp>
        <p:nvSpPr>
          <p:cNvPr id="567" name="Google Shape;567;p76"/>
          <p:cNvSpPr txBox="1">
            <a:spLocks noGrp="1"/>
          </p:cNvSpPr>
          <p:nvPr>
            <p:ph type="title"/>
          </p:nvPr>
        </p:nvSpPr>
        <p:spPr>
          <a:xfrm>
            <a:off x="1353154" y="14448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568" name="Google Shape;568;p76"/>
          <p:cNvSpPr txBox="1">
            <a:spLocks noGrp="1"/>
          </p:cNvSpPr>
          <p:nvPr>
            <p:ph type="subTitle" idx="1"/>
          </p:nvPr>
        </p:nvSpPr>
        <p:spPr>
          <a:xfrm>
            <a:off x="135314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569" name="Google Shape;569;p76"/>
          <p:cNvSpPr txBox="1">
            <a:spLocks noGrp="1"/>
          </p:cNvSpPr>
          <p:nvPr>
            <p:ph type="body" idx="2"/>
          </p:nvPr>
        </p:nvSpPr>
        <p:spPr>
          <a:xfrm>
            <a:off x="144212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570" name="Google Shape;570;p76"/>
          <p:cNvSpPr txBox="1">
            <a:spLocks noGrp="1"/>
          </p:cNvSpPr>
          <p:nvPr>
            <p:ph type="sldNum" idx="3"/>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71" name="Google Shape;571;p7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72" name="Google Shape;572;p76"/>
          <p:cNvPicPr preferRelativeResize="0"/>
          <p:nvPr/>
        </p:nvPicPr>
        <p:blipFill rotWithShape="1">
          <a:blip r:embed="rId5">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Revolution Side">
  <p:cSld name="52_Layout Slide">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77"/>
          <p:cNvPicPr preferRelativeResize="0"/>
          <p:nvPr/>
        </p:nvPicPr>
        <p:blipFill>
          <a:blip r:embed="rId3">
            <a:alphaModFix/>
          </a:blip>
          <a:stretch>
            <a:fillRect/>
          </a:stretch>
        </p:blipFill>
        <p:spPr>
          <a:xfrm>
            <a:off x="-79276" y="-45720"/>
            <a:ext cx="18446551" cy="10378440"/>
          </a:xfrm>
          <a:prstGeom prst="rect">
            <a:avLst/>
          </a:prstGeom>
          <a:noFill/>
          <a:ln>
            <a:noFill/>
          </a:ln>
        </p:spPr>
      </p:pic>
      <p:sp>
        <p:nvSpPr>
          <p:cNvPr id="575" name="Google Shape;575;p77"/>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76" name="Google Shape;576;p7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77" name="Google Shape;577;p77"/>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52_Marketecture">
  <p:cSld name="52_Layout Slide_1">
    <p:bg>
      <p:bgPr>
        <a:blipFill>
          <a:blip r:embed="rId2">
            <a:alphaModFix/>
          </a:blip>
          <a:stretch>
            <a:fillRect/>
          </a:stretch>
        </a:blipFill>
        <a:effectLst/>
      </p:bgPr>
    </p:bg>
    <p:spTree>
      <p:nvGrpSpPr>
        <p:cNvPr id="1" name="Shape 578"/>
        <p:cNvGrpSpPr/>
        <p:nvPr/>
      </p:nvGrpSpPr>
      <p:grpSpPr>
        <a:xfrm>
          <a:off x="0" y="0"/>
          <a:ext cx="0" cy="0"/>
          <a:chOff x="0" y="0"/>
          <a:chExt cx="0" cy="0"/>
        </a:xfrm>
      </p:grpSpPr>
      <p:pic>
        <p:nvPicPr>
          <p:cNvPr id="579" name="Google Shape;579;p78"/>
          <p:cNvPicPr preferRelativeResize="0"/>
          <p:nvPr/>
        </p:nvPicPr>
        <p:blipFill rotWithShape="1">
          <a:blip r:embed="rId3">
            <a:alphaModFix/>
          </a:blip>
          <a:srcRect/>
          <a:stretch/>
        </p:blipFill>
        <p:spPr>
          <a:xfrm>
            <a:off x="-79249" y="-22500"/>
            <a:ext cx="18443448" cy="10332000"/>
          </a:xfrm>
          <a:prstGeom prst="rect">
            <a:avLst/>
          </a:prstGeom>
          <a:noFill/>
          <a:ln>
            <a:noFill/>
          </a:ln>
        </p:spPr>
      </p:pic>
      <p:sp>
        <p:nvSpPr>
          <p:cNvPr id="580" name="Google Shape;580;p78"/>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81" name="Google Shape;581;p7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82" name="Google Shape;582;p78"/>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cratize AI">
  <p:cSld name="CUSTOM">
    <p:spTree>
      <p:nvGrpSpPr>
        <p:cNvPr id="1" name="Shape 583"/>
        <p:cNvGrpSpPr/>
        <p:nvPr/>
      </p:nvGrpSpPr>
      <p:grpSpPr>
        <a:xfrm>
          <a:off x="0" y="0"/>
          <a:ext cx="0" cy="0"/>
          <a:chOff x="0" y="0"/>
          <a:chExt cx="0" cy="0"/>
        </a:xfrm>
      </p:grpSpPr>
      <p:pic>
        <p:nvPicPr>
          <p:cNvPr id="584" name="Google Shape;584;p79"/>
          <p:cNvPicPr preferRelativeResize="0"/>
          <p:nvPr/>
        </p:nvPicPr>
        <p:blipFill rotWithShape="1">
          <a:blip r:embed="rId2">
            <a:alphaModFix/>
          </a:blip>
          <a:srcRect/>
          <a:stretch/>
        </p:blipFill>
        <p:spPr>
          <a:xfrm>
            <a:off x="-81789" y="-45720"/>
            <a:ext cx="18451579" cy="10378440"/>
          </a:xfrm>
          <a:prstGeom prst="rect">
            <a:avLst/>
          </a:prstGeom>
          <a:noFill/>
          <a:ln>
            <a:noFill/>
          </a:ln>
        </p:spPr>
      </p:pic>
      <p:sp>
        <p:nvSpPr>
          <p:cNvPr id="585" name="Google Shape;585;p79"/>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86" name="Google Shape;586;p7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87" name="Google Shape;587;p79"/>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able Contents_4">
  <p:cSld name="9_Layout Slide">
    <p:bg>
      <p:bgPr>
        <a:solidFill>
          <a:srgbClr val="EBE6E0"/>
        </a:solidFill>
        <a:effectLst/>
      </p:bgPr>
    </p:bg>
    <p:spTree>
      <p:nvGrpSpPr>
        <p:cNvPr id="1" name="Shape 588"/>
        <p:cNvGrpSpPr/>
        <p:nvPr/>
      </p:nvGrpSpPr>
      <p:grpSpPr>
        <a:xfrm>
          <a:off x="0" y="0"/>
          <a:ext cx="0" cy="0"/>
          <a:chOff x="0" y="0"/>
          <a:chExt cx="0" cy="0"/>
        </a:xfrm>
      </p:grpSpPr>
      <p:sp>
        <p:nvSpPr>
          <p:cNvPr id="589" name="Google Shape;589;p80"/>
          <p:cNvSpPr/>
          <p:nvPr/>
        </p:nvSpPr>
        <p:spPr>
          <a:xfrm>
            <a:off x="0" y="1"/>
            <a:ext cx="7027200" cy="10289400"/>
          </a:xfrm>
          <a:prstGeom prst="rect">
            <a:avLst/>
          </a:prstGeom>
          <a:solidFill>
            <a:srgbClr val="D2D2D0"/>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pic>
        <p:nvPicPr>
          <p:cNvPr id="590" name="Google Shape;590;p80"/>
          <p:cNvPicPr preferRelativeResize="0"/>
          <p:nvPr/>
        </p:nvPicPr>
        <p:blipFill rotWithShape="1">
          <a:blip r:embed="rId2">
            <a:alphaModFix/>
          </a:blip>
          <a:srcRect l="13930" t="29" r="47546" b="19"/>
          <a:stretch/>
        </p:blipFill>
        <p:spPr>
          <a:xfrm>
            <a:off x="-76200" y="-16155"/>
            <a:ext cx="7103402" cy="10361199"/>
          </a:xfrm>
          <a:prstGeom prst="rect">
            <a:avLst/>
          </a:prstGeom>
          <a:noFill/>
          <a:ln>
            <a:noFill/>
          </a:ln>
        </p:spPr>
      </p:pic>
      <p:sp>
        <p:nvSpPr>
          <p:cNvPr id="591" name="Google Shape;591;p80"/>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592" name="Google Shape;592;p8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593" name="Google Shape;593;p80"/>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Blank copy 4 1 1">
  <p:cSld name="TITLE_AND_BODY_1_1_3">
    <p:bg>
      <p:bgPr>
        <a:solidFill>
          <a:srgbClr val="E8E5E1"/>
        </a:solidFill>
        <a:effectLst/>
      </p:bgPr>
    </p:bg>
    <p:spTree>
      <p:nvGrpSpPr>
        <p:cNvPr id="1" name="Shape 594"/>
        <p:cNvGrpSpPr/>
        <p:nvPr/>
      </p:nvGrpSpPr>
      <p:grpSpPr>
        <a:xfrm>
          <a:off x="0" y="0"/>
          <a:ext cx="0" cy="0"/>
          <a:chOff x="0" y="0"/>
          <a:chExt cx="0" cy="0"/>
        </a:xfrm>
      </p:grpSpPr>
      <p:grpSp>
        <p:nvGrpSpPr>
          <p:cNvPr id="595" name="Google Shape;595;p81"/>
          <p:cNvGrpSpPr/>
          <p:nvPr/>
        </p:nvGrpSpPr>
        <p:grpSpPr>
          <a:xfrm>
            <a:off x="0" y="137160"/>
            <a:ext cx="5115150" cy="10156688"/>
            <a:chOff x="1250473" y="2"/>
            <a:chExt cx="6820200" cy="13542250"/>
          </a:xfrm>
        </p:grpSpPr>
        <p:sp>
          <p:nvSpPr>
            <p:cNvPr id="596" name="Google Shape;596;p81"/>
            <p:cNvSpPr/>
            <p:nvPr/>
          </p:nvSpPr>
          <p:spPr>
            <a:xfrm>
              <a:off x="1250473" y="223152"/>
              <a:ext cx="6820200" cy="13319100"/>
            </a:xfrm>
            <a:prstGeom prst="roundRect">
              <a:avLst>
                <a:gd name="adj" fmla="val 825"/>
              </a:avLst>
            </a:prstGeom>
            <a:solidFill>
              <a:srgbClr val="FEC925"/>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 </a:t>
              </a:r>
              <a:endParaRPr sz="2400" b="0" i="0" u="none" strike="noStrike" cap="none">
                <a:solidFill>
                  <a:srgbClr val="FFFFFF"/>
                </a:solidFill>
                <a:latin typeface="Helvetica Neue"/>
                <a:ea typeface="Helvetica Neue"/>
                <a:cs typeface="Helvetica Neue"/>
                <a:sym typeface="Helvetica Neue"/>
              </a:endParaRPr>
            </a:p>
          </p:txBody>
        </p:sp>
        <p:sp>
          <p:nvSpPr>
            <p:cNvPr id="597" name="Google Shape;597;p81"/>
            <p:cNvSpPr/>
            <p:nvPr/>
          </p:nvSpPr>
          <p:spPr>
            <a:xfrm>
              <a:off x="1250473" y="2"/>
              <a:ext cx="6586800" cy="13319100"/>
            </a:xfrm>
            <a:prstGeom prst="roundRect">
              <a:avLst>
                <a:gd name="adj" fmla="val 998"/>
              </a:avLst>
            </a:prstGeom>
            <a:solidFill>
              <a:srgbClr val="FFFFFF"/>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FFFFFF"/>
                </a:solidFill>
                <a:latin typeface="Helvetica Neue"/>
                <a:ea typeface="Helvetica Neue"/>
                <a:cs typeface="Helvetica Neue"/>
                <a:sym typeface="Helvetica Neue"/>
              </a:endParaRPr>
            </a:p>
          </p:txBody>
        </p:sp>
      </p:grpSp>
      <p:pic>
        <p:nvPicPr>
          <p:cNvPr id="598" name="Google Shape;598;p81" descr="Image"/>
          <p:cNvPicPr preferRelativeResize="0"/>
          <p:nvPr/>
        </p:nvPicPr>
        <p:blipFill rotWithShape="1">
          <a:blip r:embed="rId2">
            <a:alphaModFix/>
          </a:blip>
          <a:srcRect/>
          <a:stretch/>
        </p:blipFill>
        <p:spPr>
          <a:xfrm>
            <a:off x="518169" y="5712578"/>
            <a:ext cx="666751" cy="485937"/>
          </a:xfrm>
          <a:prstGeom prst="rect">
            <a:avLst/>
          </a:prstGeom>
          <a:noFill/>
          <a:ln>
            <a:noFill/>
          </a:ln>
        </p:spPr>
      </p:pic>
      <p:sp>
        <p:nvSpPr>
          <p:cNvPr id="599" name="Google Shape;599;p81"/>
          <p:cNvSpPr txBox="1"/>
          <p:nvPr/>
        </p:nvSpPr>
        <p:spPr>
          <a:xfrm>
            <a:off x="5601555" y="4189844"/>
            <a:ext cx="24945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Challenges</a:t>
            </a:r>
            <a:endParaRPr sz="1100"/>
          </a:p>
        </p:txBody>
      </p:sp>
      <p:sp>
        <p:nvSpPr>
          <p:cNvPr id="600" name="Google Shape;600;p81"/>
          <p:cNvSpPr txBox="1"/>
          <p:nvPr/>
        </p:nvSpPr>
        <p:spPr>
          <a:xfrm>
            <a:off x="9791650" y="4189844"/>
            <a:ext cx="15843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Solution</a:t>
            </a:r>
            <a:endParaRPr sz="1100"/>
          </a:p>
        </p:txBody>
      </p:sp>
      <p:sp>
        <p:nvSpPr>
          <p:cNvPr id="601" name="Google Shape;601;p81"/>
          <p:cNvSpPr txBox="1"/>
          <p:nvPr/>
        </p:nvSpPr>
        <p:spPr>
          <a:xfrm>
            <a:off x="13967296" y="4189844"/>
            <a:ext cx="1584300" cy="497100"/>
          </a:xfrm>
          <a:prstGeom prst="rect">
            <a:avLst/>
          </a:prstGeom>
          <a:noFill/>
          <a:ln>
            <a:noFill/>
          </a:ln>
        </p:spPr>
        <p:txBody>
          <a:bodyPr spcFirstLastPara="1" wrap="square" lIns="34275" tIns="34275" rIns="34275" bIns="34275" anchor="t" anchorCtr="0">
            <a:noAutofit/>
          </a:bodyPr>
          <a:lstStyle/>
          <a:p>
            <a:pPr marL="0" marR="0" lvl="0" indent="0" algn="l" rtl="0">
              <a:lnSpc>
                <a:spcPct val="60000"/>
              </a:lnSpc>
              <a:spcBef>
                <a:spcPts val="0"/>
              </a:spcBef>
              <a:spcAft>
                <a:spcPts val="0"/>
              </a:spcAft>
              <a:buClr>
                <a:srgbClr val="000000"/>
              </a:buClr>
              <a:buSzPts val="2700"/>
              <a:buFont typeface="Montserrat"/>
              <a:buNone/>
            </a:pPr>
            <a:r>
              <a:rPr lang="en-US" sz="2700" b="1" i="0" u="none" strike="noStrike" cap="none">
                <a:solidFill>
                  <a:srgbClr val="000000"/>
                </a:solidFill>
                <a:latin typeface="Montserrat"/>
                <a:ea typeface="Montserrat"/>
                <a:cs typeface="Montserrat"/>
                <a:sym typeface="Montserrat"/>
              </a:rPr>
              <a:t>Results</a:t>
            </a:r>
            <a:endParaRPr sz="1100"/>
          </a:p>
        </p:txBody>
      </p:sp>
      <p:sp>
        <p:nvSpPr>
          <p:cNvPr id="602" name="Google Shape;602;p8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03" name="Google Shape;603;p8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04" name="Google Shape;604;p81"/>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Contents_1">
  <p:cSld name="5_Layout Slide">
    <p:bg>
      <p:bgPr>
        <a:solidFill>
          <a:srgbClr val="E8E5E1"/>
        </a:solidFill>
        <a:effectLst/>
      </p:bgPr>
    </p:bg>
    <p:spTree>
      <p:nvGrpSpPr>
        <p:cNvPr id="1" name="Shape 68"/>
        <p:cNvGrpSpPr/>
        <p:nvPr/>
      </p:nvGrpSpPr>
      <p:grpSpPr>
        <a:xfrm>
          <a:off x="0" y="0"/>
          <a:ext cx="0" cy="0"/>
          <a:chOff x="0" y="0"/>
          <a:chExt cx="0" cy="0"/>
        </a:xfrm>
      </p:grpSpPr>
      <p:sp>
        <p:nvSpPr>
          <p:cNvPr id="69" name="Google Shape;69;p9"/>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lvl="0"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txBox="1">
            <a:spLocks noGrp="1"/>
          </p:cNvSpPr>
          <p:nvPr>
            <p:ph type="title"/>
          </p:nvPr>
        </p:nvSpPr>
        <p:spPr>
          <a:xfrm>
            <a:off x="7761400" y="2048025"/>
            <a:ext cx="8683200" cy="1413300"/>
          </a:xfrm>
          <a:prstGeom prst="rect">
            <a:avLst/>
          </a:prstGeom>
        </p:spPr>
        <p:txBody>
          <a:bodyPr spcFirstLastPara="1" wrap="square" lIns="68600" tIns="68600" rIns="68600" bIns="68600" anchor="t" anchorCtr="0">
            <a:noAutofit/>
          </a:bodyPr>
          <a:lstStyle>
            <a:lvl1pPr lvl="0">
              <a:spcBef>
                <a:spcPts val="0"/>
              </a:spcBef>
              <a:spcAft>
                <a:spcPts val="0"/>
              </a:spcAft>
              <a:buClr>
                <a:srgbClr val="262626"/>
              </a:buClr>
              <a:buSzPts val="4300"/>
              <a:buFont typeface="Montserrat"/>
              <a:buNone/>
              <a:defRPr sz="4300" b="1">
                <a:solidFill>
                  <a:srgbClr val="262626"/>
                </a:solidFill>
                <a:latin typeface="Montserrat"/>
                <a:ea typeface="Montserrat"/>
                <a:cs typeface="Montserrat"/>
                <a:sym typeface="Montserrat"/>
              </a:defRPr>
            </a:lvl1pPr>
            <a:lvl2pPr lvl="1">
              <a:spcBef>
                <a:spcPts val="0"/>
              </a:spcBef>
              <a:spcAft>
                <a:spcPts val="0"/>
              </a:spcAft>
              <a:buSzPts val="8900"/>
              <a:buNone/>
              <a:defRPr>
                <a:latin typeface="Hind Medium"/>
                <a:ea typeface="Hind Medium"/>
                <a:cs typeface="Hind Medium"/>
                <a:sym typeface="Hind Medium"/>
              </a:defRPr>
            </a:lvl2pPr>
            <a:lvl3pPr lvl="2">
              <a:spcBef>
                <a:spcPts val="0"/>
              </a:spcBef>
              <a:spcAft>
                <a:spcPts val="0"/>
              </a:spcAft>
              <a:buSzPts val="8900"/>
              <a:buNone/>
              <a:defRPr>
                <a:latin typeface="Hind Medium"/>
                <a:ea typeface="Hind Medium"/>
                <a:cs typeface="Hind Medium"/>
                <a:sym typeface="Hind Medium"/>
              </a:defRPr>
            </a:lvl3pPr>
            <a:lvl4pPr lvl="3">
              <a:spcBef>
                <a:spcPts val="0"/>
              </a:spcBef>
              <a:spcAft>
                <a:spcPts val="0"/>
              </a:spcAft>
              <a:buSzPts val="8900"/>
              <a:buNone/>
              <a:defRPr>
                <a:latin typeface="Hind Medium"/>
                <a:ea typeface="Hind Medium"/>
                <a:cs typeface="Hind Medium"/>
                <a:sym typeface="Hind Medium"/>
              </a:defRPr>
            </a:lvl4pPr>
            <a:lvl5pPr lvl="4">
              <a:spcBef>
                <a:spcPts val="0"/>
              </a:spcBef>
              <a:spcAft>
                <a:spcPts val="0"/>
              </a:spcAft>
              <a:buSzPts val="8900"/>
              <a:buNone/>
              <a:defRPr>
                <a:latin typeface="Hind Medium"/>
                <a:ea typeface="Hind Medium"/>
                <a:cs typeface="Hind Medium"/>
                <a:sym typeface="Hind Medium"/>
              </a:defRPr>
            </a:lvl5pPr>
            <a:lvl6pPr lvl="5">
              <a:spcBef>
                <a:spcPts val="0"/>
              </a:spcBef>
              <a:spcAft>
                <a:spcPts val="0"/>
              </a:spcAft>
              <a:buSzPts val="8900"/>
              <a:buNone/>
              <a:defRPr>
                <a:latin typeface="Hind Medium"/>
                <a:ea typeface="Hind Medium"/>
                <a:cs typeface="Hind Medium"/>
                <a:sym typeface="Hind Medium"/>
              </a:defRPr>
            </a:lvl6pPr>
            <a:lvl7pPr lvl="6">
              <a:spcBef>
                <a:spcPts val="0"/>
              </a:spcBef>
              <a:spcAft>
                <a:spcPts val="0"/>
              </a:spcAft>
              <a:buSzPts val="8900"/>
              <a:buNone/>
              <a:defRPr>
                <a:latin typeface="Hind Medium"/>
                <a:ea typeface="Hind Medium"/>
                <a:cs typeface="Hind Medium"/>
                <a:sym typeface="Hind Medium"/>
              </a:defRPr>
            </a:lvl7pPr>
            <a:lvl8pPr lvl="7">
              <a:spcBef>
                <a:spcPts val="0"/>
              </a:spcBef>
              <a:spcAft>
                <a:spcPts val="0"/>
              </a:spcAft>
              <a:buSzPts val="8900"/>
              <a:buNone/>
              <a:defRPr>
                <a:latin typeface="Hind Medium"/>
                <a:ea typeface="Hind Medium"/>
                <a:cs typeface="Hind Medium"/>
                <a:sym typeface="Hind Medium"/>
              </a:defRPr>
            </a:lvl8pPr>
            <a:lvl9pPr lvl="8">
              <a:spcBef>
                <a:spcPts val="0"/>
              </a:spcBef>
              <a:spcAft>
                <a:spcPts val="0"/>
              </a:spcAft>
              <a:buSzPts val="8900"/>
              <a:buNone/>
              <a:defRPr>
                <a:latin typeface="Hind Medium"/>
                <a:ea typeface="Hind Medium"/>
                <a:cs typeface="Hind Medium"/>
                <a:sym typeface="Hind Medium"/>
              </a:defRPr>
            </a:lvl9pPr>
          </a:lstStyle>
          <a:p>
            <a:endParaRPr/>
          </a:p>
        </p:txBody>
      </p:sp>
      <p:sp>
        <p:nvSpPr>
          <p:cNvPr id="71" name="Google Shape;71;p9"/>
          <p:cNvSpPr txBox="1">
            <a:spLocks noGrp="1"/>
          </p:cNvSpPr>
          <p:nvPr>
            <p:ph type="body" idx="1"/>
          </p:nvPr>
        </p:nvSpPr>
        <p:spPr>
          <a:xfrm>
            <a:off x="7992150" y="3663375"/>
            <a:ext cx="8059800" cy="5367600"/>
          </a:xfrm>
          <a:prstGeom prst="rect">
            <a:avLst/>
          </a:prstGeom>
        </p:spPr>
        <p:txBody>
          <a:bodyPr spcFirstLastPara="1" wrap="square" lIns="68600" tIns="68600" rIns="68600" bIns="68600" anchor="t" anchorCtr="0">
            <a:noAutofit/>
          </a:bodyPr>
          <a:lstStyle>
            <a:lvl1pPr marL="457200" lvl="0" indent="-406400">
              <a:spcBef>
                <a:spcPts val="1500"/>
              </a:spcBef>
              <a:spcAft>
                <a:spcPts val="0"/>
              </a:spcAft>
              <a:buSzPts val="2800"/>
              <a:buChar char="•"/>
              <a:defRPr sz="2800"/>
            </a:lvl1pPr>
            <a:lvl2pPr marL="914400" lvl="1" indent="-406400">
              <a:spcBef>
                <a:spcPts val="1500"/>
              </a:spcBef>
              <a:spcAft>
                <a:spcPts val="0"/>
              </a:spcAft>
              <a:buSzPts val="2800"/>
              <a:buChar char="–"/>
              <a:defRPr sz="2800"/>
            </a:lvl2pPr>
            <a:lvl3pPr marL="1371600" lvl="2" indent="-406400">
              <a:spcBef>
                <a:spcPts val="1500"/>
              </a:spcBef>
              <a:spcAft>
                <a:spcPts val="0"/>
              </a:spcAft>
              <a:buSzPts val="2800"/>
              <a:buChar char="•"/>
              <a:defRPr sz="2800"/>
            </a:lvl3pPr>
            <a:lvl4pPr marL="1828800" lvl="3" indent="-406400">
              <a:spcBef>
                <a:spcPts val="1500"/>
              </a:spcBef>
              <a:spcAft>
                <a:spcPts val="0"/>
              </a:spcAft>
              <a:buSzPts val="2800"/>
              <a:buChar char="–"/>
              <a:defRPr sz="2800"/>
            </a:lvl4pPr>
            <a:lvl5pPr marL="2286000" lvl="4" indent="-406400">
              <a:spcBef>
                <a:spcPts val="1500"/>
              </a:spcBef>
              <a:spcAft>
                <a:spcPts val="0"/>
              </a:spcAft>
              <a:buSzPts val="2800"/>
              <a:buChar char="»"/>
              <a:defRPr sz="2800"/>
            </a:lvl5pPr>
            <a:lvl6pPr marL="2743200" lvl="5" indent="-406400">
              <a:spcBef>
                <a:spcPts val="1500"/>
              </a:spcBef>
              <a:spcAft>
                <a:spcPts val="0"/>
              </a:spcAft>
              <a:buSzPts val="2800"/>
              <a:buChar char="•"/>
              <a:defRPr sz="2800"/>
            </a:lvl6pPr>
            <a:lvl7pPr marL="3200400" lvl="6" indent="-406400">
              <a:spcBef>
                <a:spcPts val="1500"/>
              </a:spcBef>
              <a:spcAft>
                <a:spcPts val="0"/>
              </a:spcAft>
              <a:buSzPts val="2800"/>
              <a:buChar char="•"/>
              <a:defRPr sz="2800"/>
            </a:lvl7pPr>
            <a:lvl8pPr marL="3657600" lvl="7" indent="-406400">
              <a:spcBef>
                <a:spcPts val="1500"/>
              </a:spcBef>
              <a:spcAft>
                <a:spcPts val="0"/>
              </a:spcAft>
              <a:buSzPts val="2800"/>
              <a:buChar char="•"/>
              <a:defRPr sz="2800"/>
            </a:lvl8pPr>
            <a:lvl9pPr marL="4114800" lvl="8" indent="-406400">
              <a:spcBef>
                <a:spcPts val="1500"/>
              </a:spcBef>
              <a:spcAft>
                <a:spcPts val="0"/>
              </a:spcAft>
              <a:buSzPts val="2800"/>
              <a:buChar char="•"/>
              <a:defRPr sz="2800"/>
            </a:lvl9pPr>
          </a:lstStyle>
          <a:p>
            <a:endParaRPr/>
          </a:p>
        </p:txBody>
      </p:sp>
      <p:pic>
        <p:nvPicPr>
          <p:cNvPr id="72" name="Google Shape;72;p9"/>
          <p:cNvPicPr preferRelativeResize="0"/>
          <p:nvPr/>
        </p:nvPicPr>
        <p:blipFill rotWithShape="1">
          <a:blip r:embed="rId2">
            <a:alphaModFix/>
          </a:blip>
          <a:srcRect l="8535" r="16659"/>
          <a:stretch/>
        </p:blipFill>
        <p:spPr>
          <a:xfrm>
            <a:off x="-76200" y="-27700"/>
            <a:ext cx="6861799" cy="10318850"/>
          </a:xfrm>
          <a:prstGeom prst="rect">
            <a:avLst/>
          </a:prstGeom>
          <a:noFill/>
          <a:ln>
            <a:noFill/>
          </a:ln>
        </p:spPr>
      </p:pic>
      <p:sp>
        <p:nvSpPr>
          <p:cNvPr id="73" name="Google Shape;73;p9"/>
          <p:cNvSpPr txBox="1">
            <a:spLocks noGrp="1"/>
          </p:cNvSpPr>
          <p:nvPr>
            <p:ph type="sldNum" idx="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74" name="Google Shape;74;p9"/>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75" name="Google Shape;75;p9"/>
          <p:cNvPicPr preferRelativeResize="0"/>
          <p:nvPr/>
        </p:nvPicPr>
        <p:blipFill rotWithShape="1">
          <a:blip r:embed="rId3">
            <a:alphaModFix/>
          </a:blip>
          <a:srcRect r="62594"/>
          <a:stretch/>
        </p:blipFill>
        <p:spPr>
          <a:xfrm>
            <a:off x="-76198" y="-15925"/>
            <a:ext cx="6861798" cy="10318850"/>
          </a:xfrm>
          <a:prstGeom prst="rect">
            <a:avLst/>
          </a:prstGeom>
          <a:noFill/>
          <a:ln>
            <a:noFill/>
          </a:ln>
        </p:spPr>
      </p:pic>
      <p:pic>
        <p:nvPicPr>
          <p:cNvPr id="76" name="Google Shape;76;p9"/>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aupeSlide_2">
  <p:cSld name="3_Layout Slide">
    <p:bg>
      <p:bgPr>
        <a:solidFill>
          <a:srgbClr val="EBE6E0"/>
        </a:solidFill>
        <a:effectLst/>
      </p:bgPr>
    </p:bg>
    <p:spTree>
      <p:nvGrpSpPr>
        <p:cNvPr id="1" name="Shape 605"/>
        <p:cNvGrpSpPr/>
        <p:nvPr/>
      </p:nvGrpSpPr>
      <p:grpSpPr>
        <a:xfrm>
          <a:off x="0" y="0"/>
          <a:ext cx="0" cy="0"/>
          <a:chOff x="0" y="0"/>
          <a:chExt cx="0" cy="0"/>
        </a:xfrm>
      </p:grpSpPr>
      <p:sp>
        <p:nvSpPr>
          <p:cNvPr id="606" name="Google Shape;606;p8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07" name="Google Shape;607;p8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08" name="Google Shape;608;p82"/>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hite Slide">
  <p:cSld name="3_Layout Slide_1">
    <p:bg>
      <p:bgPr>
        <a:solidFill>
          <a:srgbClr val="EBE6E0"/>
        </a:solidFill>
        <a:effectLst/>
      </p:bgPr>
    </p:bg>
    <p:spTree>
      <p:nvGrpSpPr>
        <p:cNvPr id="1" name="Shape 609"/>
        <p:cNvGrpSpPr/>
        <p:nvPr/>
      </p:nvGrpSpPr>
      <p:grpSpPr>
        <a:xfrm>
          <a:off x="0" y="0"/>
          <a:ext cx="0" cy="0"/>
          <a:chOff x="0" y="0"/>
          <a:chExt cx="0" cy="0"/>
        </a:xfrm>
      </p:grpSpPr>
      <p:sp>
        <p:nvSpPr>
          <p:cNvPr id="610" name="Google Shape;610;p8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11" name="Google Shape;611;p8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12" name="Google Shape;612;p83"/>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WhiteSlide_1">
  <p:cSld name="Strategic Value_1">
    <p:spTree>
      <p:nvGrpSpPr>
        <p:cNvPr id="1" name="Shape 613"/>
        <p:cNvGrpSpPr/>
        <p:nvPr/>
      </p:nvGrpSpPr>
      <p:grpSpPr>
        <a:xfrm>
          <a:off x="0" y="0"/>
          <a:ext cx="0" cy="0"/>
          <a:chOff x="0" y="0"/>
          <a:chExt cx="0" cy="0"/>
        </a:xfrm>
      </p:grpSpPr>
      <p:cxnSp>
        <p:nvCxnSpPr>
          <p:cNvPr id="614" name="Google Shape;614;p84"/>
          <p:cNvCxnSpPr>
            <a:stCxn id="615" idx="1"/>
            <a:endCxn id="615" idx="1"/>
          </p:cNvCxnSpPr>
          <p:nvPr/>
        </p:nvCxnSpPr>
        <p:spPr>
          <a:xfrm rot="-5400000" flipH="1">
            <a:off x="-558750" y="5143950"/>
            <a:ext cx="600" cy="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616" name="Google Shape;616;p84"/>
          <p:cNvSpPr txBox="1">
            <a:spLocks noGrp="1"/>
          </p:cNvSpPr>
          <p:nvPr>
            <p:ph type="title"/>
          </p:nvPr>
        </p:nvSpPr>
        <p:spPr>
          <a:xfrm>
            <a:off x="2499175" y="1444800"/>
            <a:ext cx="85953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rtl="0">
              <a:spcBef>
                <a:spcPts val="0"/>
              </a:spcBef>
              <a:spcAft>
                <a:spcPts val="0"/>
              </a:spcAft>
              <a:buSzPts val="4000"/>
              <a:buFont typeface="Montserrat"/>
              <a:buNone/>
              <a:defRPr sz="4000" b="1">
                <a:latin typeface="Montserrat"/>
                <a:ea typeface="Montserrat"/>
                <a:cs typeface="Montserrat"/>
                <a:sym typeface="Montserrat"/>
              </a:defRPr>
            </a:lvl2pPr>
            <a:lvl3pPr lvl="2" rtl="0">
              <a:spcBef>
                <a:spcPts val="0"/>
              </a:spcBef>
              <a:spcAft>
                <a:spcPts val="0"/>
              </a:spcAft>
              <a:buSzPts val="4000"/>
              <a:buFont typeface="Montserrat"/>
              <a:buNone/>
              <a:defRPr sz="4000" b="1">
                <a:latin typeface="Montserrat"/>
                <a:ea typeface="Montserrat"/>
                <a:cs typeface="Montserrat"/>
                <a:sym typeface="Montserrat"/>
              </a:defRPr>
            </a:lvl3pPr>
            <a:lvl4pPr lvl="3" rtl="0">
              <a:spcBef>
                <a:spcPts val="0"/>
              </a:spcBef>
              <a:spcAft>
                <a:spcPts val="0"/>
              </a:spcAft>
              <a:buSzPts val="4000"/>
              <a:buFont typeface="Montserrat"/>
              <a:buNone/>
              <a:defRPr sz="4000" b="1">
                <a:latin typeface="Montserrat"/>
                <a:ea typeface="Montserrat"/>
                <a:cs typeface="Montserrat"/>
                <a:sym typeface="Montserrat"/>
              </a:defRPr>
            </a:lvl4pPr>
            <a:lvl5pPr lvl="4" rtl="0">
              <a:spcBef>
                <a:spcPts val="0"/>
              </a:spcBef>
              <a:spcAft>
                <a:spcPts val="0"/>
              </a:spcAft>
              <a:buSzPts val="4000"/>
              <a:buFont typeface="Montserrat"/>
              <a:buNone/>
              <a:defRPr sz="4000" b="1">
                <a:latin typeface="Montserrat"/>
                <a:ea typeface="Montserrat"/>
                <a:cs typeface="Montserrat"/>
                <a:sym typeface="Montserrat"/>
              </a:defRPr>
            </a:lvl5pPr>
            <a:lvl6pPr lvl="5" rtl="0">
              <a:spcBef>
                <a:spcPts val="0"/>
              </a:spcBef>
              <a:spcAft>
                <a:spcPts val="0"/>
              </a:spcAft>
              <a:buSzPts val="4000"/>
              <a:buFont typeface="Montserrat"/>
              <a:buNone/>
              <a:defRPr sz="4000" b="1">
                <a:latin typeface="Montserrat"/>
                <a:ea typeface="Montserrat"/>
                <a:cs typeface="Montserrat"/>
                <a:sym typeface="Montserrat"/>
              </a:defRPr>
            </a:lvl6pPr>
            <a:lvl7pPr lvl="6" rtl="0">
              <a:spcBef>
                <a:spcPts val="0"/>
              </a:spcBef>
              <a:spcAft>
                <a:spcPts val="0"/>
              </a:spcAft>
              <a:buSzPts val="4000"/>
              <a:buFont typeface="Montserrat"/>
              <a:buNone/>
              <a:defRPr sz="4000" b="1">
                <a:latin typeface="Montserrat"/>
                <a:ea typeface="Montserrat"/>
                <a:cs typeface="Montserrat"/>
                <a:sym typeface="Montserrat"/>
              </a:defRPr>
            </a:lvl7pPr>
            <a:lvl8pPr lvl="7" rtl="0">
              <a:spcBef>
                <a:spcPts val="0"/>
              </a:spcBef>
              <a:spcAft>
                <a:spcPts val="0"/>
              </a:spcAft>
              <a:buSzPts val="4000"/>
              <a:buFont typeface="Montserrat"/>
              <a:buNone/>
              <a:defRPr sz="4000" b="1">
                <a:latin typeface="Montserrat"/>
                <a:ea typeface="Montserrat"/>
                <a:cs typeface="Montserrat"/>
                <a:sym typeface="Montserrat"/>
              </a:defRPr>
            </a:lvl8pPr>
            <a:lvl9pPr lvl="8" rtl="0">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617" name="Google Shape;617;p84"/>
          <p:cNvSpPr txBox="1">
            <a:spLocks noGrp="1"/>
          </p:cNvSpPr>
          <p:nvPr>
            <p:ph type="subTitle" idx="1"/>
          </p:nvPr>
        </p:nvSpPr>
        <p:spPr>
          <a:xfrm>
            <a:off x="2499175" y="9874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SzPts val="2200"/>
              <a:buNone/>
              <a:defRPr sz="2200"/>
            </a:lvl1pPr>
            <a:lvl2pPr lvl="1" rtl="0">
              <a:spcBef>
                <a:spcPts val="1500"/>
              </a:spcBef>
              <a:spcAft>
                <a:spcPts val="0"/>
              </a:spcAft>
              <a:buSzPts val="1800"/>
              <a:buNone/>
              <a:defRPr/>
            </a:lvl2pPr>
            <a:lvl3pPr lvl="2" rtl="0">
              <a:spcBef>
                <a:spcPts val="1500"/>
              </a:spcBef>
              <a:spcAft>
                <a:spcPts val="0"/>
              </a:spcAft>
              <a:buSzPts val="1800"/>
              <a:buNone/>
              <a:defRPr/>
            </a:lvl3pPr>
            <a:lvl4pPr lvl="3" rtl="0">
              <a:spcBef>
                <a:spcPts val="1500"/>
              </a:spcBef>
              <a:spcAft>
                <a:spcPts val="0"/>
              </a:spcAft>
              <a:buSzPts val="1800"/>
              <a:buNone/>
              <a:defRPr/>
            </a:lvl4pPr>
            <a:lvl5pPr lvl="4" rtl="0">
              <a:spcBef>
                <a:spcPts val="1500"/>
              </a:spcBef>
              <a:spcAft>
                <a:spcPts val="0"/>
              </a:spcAft>
              <a:buSzPts val="1800"/>
              <a:buNone/>
              <a:defRPr/>
            </a:lvl5pPr>
            <a:lvl6pPr lvl="5" rtl="0">
              <a:spcBef>
                <a:spcPts val="1500"/>
              </a:spcBef>
              <a:spcAft>
                <a:spcPts val="0"/>
              </a:spcAft>
              <a:buSzPts val="1800"/>
              <a:buNone/>
              <a:defRPr/>
            </a:lvl6pPr>
            <a:lvl7pPr lvl="6" rtl="0">
              <a:spcBef>
                <a:spcPts val="1500"/>
              </a:spcBef>
              <a:spcAft>
                <a:spcPts val="0"/>
              </a:spcAft>
              <a:buSzPts val="1800"/>
              <a:buNone/>
              <a:defRPr/>
            </a:lvl7pPr>
            <a:lvl8pPr lvl="7" rtl="0">
              <a:spcBef>
                <a:spcPts val="1500"/>
              </a:spcBef>
              <a:spcAft>
                <a:spcPts val="0"/>
              </a:spcAft>
              <a:buSzPts val="1800"/>
              <a:buNone/>
              <a:defRPr/>
            </a:lvl8pPr>
            <a:lvl9pPr lvl="8" rtl="0">
              <a:spcBef>
                <a:spcPts val="1500"/>
              </a:spcBef>
              <a:spcAft>
                <a:spcPts val="0"/>
              </a:spcAft>
              <a:buSzPts val="1800"/>
              <a:buNone/>
              <a:defRPr/>
            </a:lvl9pPr>
          </a:lstStyle>
          <a:p>
            <a:endParaRPr/>
          </a:p>
        </p:txBody>
      </p:sp>
      <p:sp>
        <p:nvSpPr>
          <p:cNvPr id="618" name="Google Shape;618;p84"/>
          <p:cNvSpPr txBox="1">
            <a:spLocks noGrp="1"/>
          </p:cNvSpPr>
          <p:nvPr>
            <p:ph type="body" idx="2"/>
          </p:nvPr>
        </p:nvSpPr>
        <p:spPr>
          <a:xfrm>
            <a:off x="12144625" y="1825800"/>
            <a:ext cx="4496400" cy="1641600"/>
          </a:xfrm>
          <a:prstGeom prst="rect">
            <a:avLst/>
          </a:prstGeom>
        </p:spPr>
        <p:txBody>
          <a:bodyPr spcFirstLastPara="1" wrap="square" lIns="68600" tIns="68600" rIns="68600" bIns="68600" anchor="t" anchorCtr="0">
            <a:noAutofit/>
          </a:bodyPr>
          <a:lstStyle>
            <a:lvl1pPr marL="457200" lvl="0"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1pPr>
            <a:lvl2pPr marL="914400" lvl="1"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2pPr>
            <a:lvl3pPr marL="1371600" lvl="2"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3pPr>
            <a:lvl4pPr marL="1828800" lvl="3"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4pPr>
            <a:lvl5pPr marL="2286000" lvl="4"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5pPr>
            <a:lvl6pPr marL="2743200" lvl="5"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6pPr>
            <a:lvl7pPr marL="3200400" lvl="6"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7pPr>
            <a:lvl8pPr marL="3657600" lvl="7"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8pPr>
            <a:lvl9pPr marL="4114800" lvl="8" indent="-317500" algn="r" rtl="0">
              <a:spcBef>
                <a:spcPts val="1500"/>
              </a:spcBef>
              <a:spcAft>
                <a:spcPts val="0"/>
              </a:spcAft>
              <a:buSzPts val="1400"/>
              <a:buFont typeface="Montserrat Medium"/>
              <a:buChar char="•"/>
              <a:defRPr sz="1400" i="1">
                <a:latin typeface="Montserrat Medium"/>
                <a:ea typeface="Montserrat Medium"/>
                <a:cs typeface="Montserrat Medium"/>
                <a:sym typeface="Montserrat Medium"/>
              </a:defRPr>
            </a:lvl9pPr>
          </a:lstStyle>
          <a:p>
            <a:endParaRPr/>
          </a:p>
        </p:txBody>
      </p:sp>
      <p:sp>
        <p:nvSpPr>
          <p:cNvPr id="619" name="Google Shape;619;p84"/>
          <p:cNvSpPr txBox="1">
            <a:spLocks noGrp="1"/>
          </p:cNvSpPr>
          <p:nvPr>
            <p:ph type="body" idx="3"/>
          </p:nvPr>
        </p:nvSpPr>
        <p:spPr>
          <a:xfrm>
            <a:off x="2588150" y="33585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151414"/>
              </a:buClr>
              <a:buSzPts val="2000"/>
              <a:buChar char="•"/>
              <a:defRPr sz="2000">
                <a:solidFill>
                  <a:srgbClr val="151414"/>
                </a:solidFill>
              </a:defRPr>
            </a:lvl1pPr>
            <a:lvl2pPr marL="914400" lvl="1" indent="-342900" rtl="0">
              <a:lnSpc>
                <a:spcPct val="150000"/>
              </a:lnSpc>
              <a:spcBef>
                <a:spcPts val="1500"/>
              </a:spcBef>
              <a:spcAft>
                <a:spcPts val="0"/>
              </a:spcAft>
              <a:buClr>
                <a:srgbClr val="151414"/>
              </a:buClr>
              <a:buSzPts val="1800"/>
              <a:buChar char="–"/>
              <a:defRPr sz="1800">
                <a:solidFill>
                  <a:srgbClr val="151414"/>
                </a:solidFill>
              </a:defRPr>
            </a:lvl2pPr>
            <a:lvl3pPr marL="1371600" lvl="2" indent="-342900" rtl="0">
              <a:lnSpc>
                <a:spcPct val="150000"/>
              </a:lnSpc>
              <a:spcBef>
                <a:spcPts val="1500"/>
              </a:spcBef>
              <a:spcAft>
                <a:spcPts val="0"/>
              </a:spcAft>
              <a:buClr>
                <a:srgbClr val="151414"/>
              </a:buClr>
              <a:buSzPts val="1800"/>
              <a:buChar char="•"/>
              <a:defRPr sz="1800">
                <a:solidFill>
                  <a:srgbClr val="151414"/>
                </a:solidFill>
              </a:defRPr>
            </a:lvl3pPr>
            <a:lvl4pPr marL="1828800" lvl="3" indent="-342900" rtl="0">
              <a:lnSpc>
                <a:spcPct val="150000"/>
              </a:lnSpc>
              <a:spcBef>
                <a:spcPts val="1500"/>
              </a:spcBef>
              <a:spcAft>
                <a:spcPts val="0"/>
              </a:spcAft>
              <a:buClr>
                <a:srgbClr val="151414"/>
              </a:buClr>
              <a:buSzPts val="1800"/>
              <a:buChar char="–"/>
              <a:defRPr sz="1800">
                <a:solidFill>
                  <a:srgbClr val="151414"/>
                </a:solidFill>
              </a:defRPr>
            </a:lvl4pPr>
            <a:lvl5pPr marL="2286000" lvl="4" indent="-342900" rtl="0">
              <a:lnSpc>
                <a:spcPct val="150000"/>
              </a:lnSpc>
              <a:spcBef>
                <a:spcPts val="1500"/>
              </a:spcBef>
              <a:spcAft>
                <a:spcPts val="0"/>
              </a:spcAft>
              <a:buClr>
                <a:srgbClr val="151414"/>
              </a:buClr>
              <a:buSzPts val="1800"/>
              <a:buChar char="»"/>
              <a:defRPr sz="1800">
                <a:solidFill>
                  <a:srgbClr val="151414"/>
                </a:solidFill>
              </a:defRPr>
            </a:lvl5pPr>
            <a:lvl6pPr marL="2743200" lvl="5" indent="-342900" rtl="0">
              <a:lnSpc>
                <a:spcPct val="150000"/>
              </a:lnSpc>
              <a:spcBef>
                <a:spcPts val="1500"/>
              </a:spcBef>
              <a:spcAft>
                <a:spcPts val="0"/>
              </a:spcAft>
              <a:buClr>
                <a:srgbClr val="151414"/>
              </a:buClr>
              <a:buSzPts val="1800"/>
              <a:buChar char="•"/>
              <a:defRPr sz="1800">
                <a:solidFill>
                  <a:srgbClr val="151414"/>
                </a:solidFill>
              </a:defRPr>
            </a:lvl6pPr>
            <a:lvl7pPr marL="3200400" lvl="6" indent="-342900" rtl="0">
              <a:lnSpc>
                <a:spcPct val="150000"/>
              </a:lnSpc>
              <a:spcBef>
                <a:spcPts val="1500"/>
              </a:spcBef>
              <a:spcAft>
                <a:spcPts val="0"/>
              </a:spcAft>
              <a:buClr>
                <a:srgbClr val="151414"/>
              </a:buClr>
              <a:buSzPts val="1800"/>
              <a:buChar char="•"/>
              <a:defRPr sz="1800">
                <a:solidFill>
                  <a:srgbClr val="151414"/>
                </a:solidFill>
              </a:defRPr>
            </a:lvl7pPr>
            <a:lvl8pPr marL="3657600" lvl="7" indent="-342900" rtl="0">
              <a:lnSpc>
                <a:spcPct val="150000"/>
              </a:lnSpc>
              <a:spcBef>
                <a:spcPts val="1500"/>
              </a:spcBef>
              <a:spcAft>
                <a:spcPts val="0"/>
              </a:spcAft>
              <a:buClr>
                <a:srgbClr val="151414"/>
              </a:buClr>
              <a:buSzPts val="1800"/>
              <a:buChar char="•"/>
              <a:defRPr sz="1800">
                <a:solidFill>
                  <a:srgbClr val="151414"/>
                </a:solidFill>
              </a:defRPr>
            </a:lvl8pPr>
            <a:lvl9pPr marL="4114800" lvl="8" indent="-342900"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620" name="Google Shape;620;p84"/>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sp>
        <p:nvSpPr>
          <p:cNvPr id="621" name="Google Shape;621;p84"/>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22" name="Google Shape;622;p84"/>
          <p:cNvSpPr/>
          <p:nvPr/>
        </p:nvSpPr>
        <p:spPr>
          <a:xfrm>
            <a:off x="978510" y="1335"/>
            <a:ext cx="938400" cy="103077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v</a:t>
            </a:r>
            <a:endParaRPr/>
          </a:p>
        </p:txBody>
      </p:sp>
      <p:pic>
        <p:nvPicPr>
          <p:cNvPr id="623" name="Google Shape;623;p84"/>
          <p:cNvPicPr preferRelativeResize="0"/>
          <p:nvPr/>
        </p:nvPicPr>
        <p:blipFill rotWithShape="1">
          <a:blip r:embed="rId2">
            <a:alphaModFix/>
          </a:blip>
          <a:srcRect t="4254" b="4245"/>
          <a:stretch/>
        </p:blipFill>
        <p:spPr>
          <a:xfrm>
            <a:off x="-93350" y="-23800"/>
            <a:ext cx="1769789" cy="10331259"/>
          </a:xfrm>
          <a:prstGeom prst="rect">
            <a:avLst/>
          </a:prstGeom>
          <a:noFill/>
          <a:ln>
            <a:noFill/>
          </a:ln>
        </p:spPr>
      </p:pic>
      <p:pic>
        <p:nvPicPr>
          <p:cNvPr id="624" name="Google Shape;624;p84"/>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hank You_2">
  <p:cSld name="blank 2">
    <p:bg>
      <p:bgPr>
        <a:solidFill>
          <a:schemeClr val="dk2"/>
        </a:solidFill>
        <a:effectLst/>
      </p:bgPr>
    </p:bg>
    <p:spTree>
      <p:nvGrpSpPr>
        <p:cNvPr id="1" name="Shape 625"/>
        <p:cNvGrpSpPr/>
        <p:nvPr/>
      </p:nvGrpSpPr>
      <p:grpSpPr>
        <a:xfrm>
          <a:off x="0" y="0"/>
          <a:ext cx="0" cy="0"/>
          <a:chOff x="0" y="0"/>
          <a:chExt cx="0" cy="0"/>
        </a:xfrm>
      </p:grpSpPr>
      <p:pic>
        <p:nvPicPr>
          <p:cNvPr id="626" name="Google Shape;626;p85"/>
          <p:cNvPicPr preferRelativeResize="0"/>
          <p:nvPr/>
        </p:nvPicPr>
        <p:blipFill rotWithShape="1">
          <a:blip r:embed="rId2">
            <a:alphaModFix/>
          </a:blip>
          <a:srcRect t="99" b="89"/>
          <a:stretch/>
        </p:blipFill>
        <p:spPr>
          <a:xfrm>
            <a:off x="-9537" y="0"/>
            <a:ext cx="18307072" cy="10287000"/>
          </a:xfrm>
          <a:prstGeom prst="rect">
            <a:avLst/>
          </a:prstGeom>
          <a:noFill/>
          <a:ln>
            <a:noFill/>
          </a:ln>
        </p:spPr>
      </p:pic>
      <p:sp>
        <p:nvSpPr>
          <p:cNvPr id="627" name="Google Shape;627;p85"/>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28" name="Google Shape;628;p85"/>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Thank You _1">
  <p:cSld name="blank 2_1">
    <p:bg>
      <p:bgPr>
        <a:solidFill>
          <a:schemeClr val="dk2"/>
        </a:solidFill>
        <a:effectLst/>
      </p:bgPr>
    </p:bg>
    <p:spTree>
      <p:nvGrpSpPr>
        <p:cNvPr id="1"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t="99" b="89"/>
          <a:stretch/>
        </p:blipFill>
        <p:spPr>
          <a:xfrm>
            <a:off x="-9537" y="0"/>
            <a:ext cx="18307072" cy="10287000"/>
          </a:xfrm>
          <a:prstGeom prst="rect">
            <a:avLst/>
          </a:prstGeom>
          <a:noFill/>
          <a:ln>
            <a:noFill/>
          </a:ln>
        </p:spPr>
      </p:pic>
      <p:sp>
        <p:nvSpPr>
          <p:cNvPr id="631" name="Google Shape;631;p86"/>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32" name="Google Shape;632;p86"/>
          <p:cNvPicPr preferRelativeResize="0"/>
          <p:nvPr/>
        </p:nvPicPr>
        <p:blipFill rotWithShape="1">
          <a:blip r:embed="rId3">
            <a:alphaModFix/>
          </a:blip>
          <a:srcRect l="9"/>
          <a:stretch/>
        </p:blipFill>
        <p:spPr>
          <a:xfrm>
            <a:off x="16312599" y="533675"/>
            <a:ext cx="1410327" cy="14104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Blank copy 4 1 1 2">
  <p:cSld name="TITLE_AND_BODY_1_1_2">
    <p:bg>
      <p:bgPr>
        <a:solidFill>
          <a:srgbClr val="E8E5E1"/>
        </a:solidFill>
        <a:effectLst/>
      </p:bgPr>
    </p:bg>
    <p:spTree>
      <p:nvGrpSpPr>
        <p:cNvPr id="1" name="Shape 633"/>
        <p:cNvGrpSpPr/>
        <p:nvPr/>
      </p:nvGrpSpPr>
      <p:grpSpPr>
        <a:xfrm>
          <a:off x="0" y="0"/>
          <a:ext cx="0" cy="0"/>
          <a:chOff x="0" y="0"/>
          <a:chExt cx="0" cy="0"/>
        </a:xfrm>
      </p:grpSpPr>
      <p:sp>
        <p:nvSpPr>
          <p:cNvPr id="634" name="Google Shape;634;p87"/>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grpSp>
        <p:nvGrpSpPr>
          <p:cNvPr id="635" name="Google Shape;635;p87"/>
          <p:cNvGrpSpPr/>
          <p:nvPr/>
        </p:nvGrpSpPr>
        <p:grpSpPr>
          <a:xfrm>
            <a:off x="-2" y="137156"/>
            <a:ext cx="6329828" cy="10156688"/>
            <a:chOff x="1250473" y="2"/>
            <a:chExt cx="6820200" cy="13542250"/>
          </a:xfrm>
        </p:grpSpPr>
        <p:sp>
          <p:nvSpPr>
            <p:cNvPr id="636" name="Google Shape;636;p87"/>
            <p:cNvSpPr/>
            <p:nvPr/>
          </p:nvSpPr>
          <p:spPr>
            <a:xfrm>
              <a:off x="1250473" y="223152"/>
              <a:ext cx="6820200" cy="13319100"/>
            </a:xfrm>
            <a:prstGeom prst="roundRect">
              <a:avLst>
                <a:gd name="adj" fmla="val 825"/>
              </a:avLst>
            </a:prstGeom>
            <a:solidFill>
              <a:srgbClr val="FEC925"/>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 </a:t>
              </a:r>
              <a:endParaRPr sz="2400" b="0" i="0" u="none" strike="noStrike" cap="none">
                <a:solidFill>
                  <a:srgbClr val="FFFFFF"/>
                </a:solidFill>
                <a:latin typeface="Helvetica Neue"/>
                <a:ea typeface="Helvetica Neue"/>
                <a:cs typeface="Helvetica Neue"/>
                <a:sym typeface="Helvetica Neue"/>
              </a:endParaRPr>
            </a:p>
          </p:txBody>
        </p:sp>
        <p:sp>
          <p:nvSpPr>
            <p:cNvPr id="637" name="Google Shape;637;p87"/>
            <p:cNvSpPr/>
            <p:nvPr/>
          </p:nvSpPr>
          <p:spPr>
            <a:xfrm>
              <a:off x="1250473" y="2"/>
              <a:ext cx="6586800" cy="13319100"/>
            </a:xfrm>
            <a:prstGeom prst="roundRect">
              <a:avLst>
                <a:gd name="adj" fmla="val 998"/>
              </a:avLst>
            </a:prstGeom>
            <a:solidFill>
              <a:srgbClr val="FFFFFF"/>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FFFFFF"/>
                </a:solidFill>
                <a:latin typeface="Helvetica Neue"/>
                <a:ea typeface="Helvetica Neue"/>
                <a:cs typeface="Helvetica Neue"/>
                <a:sym typeface="Helvetica Neue"/>
              </a:endParaRPr>
            </a:p>
          </p:txBody>
        </p:sp>
      </p:grpSp>
      <p:sp>
        <p:nvSpPr>
          <p:cNvPr id="638" name="Google Shape;638;p87"/>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pic>
        <p:nvPicPr>
          <p:cNvPr id="639" name="Google Shape;639;p87"/>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Blank copy 4">
  <p:cSld name="TITLE_AND_BODY_3">
    <p:bg>
      <p:bgPr>
        <a:solidFill>
          <a:srgbClr val="E8E5E1"/>
        </a:solidFill>
        <a:effectLst/>
      </p:bgPr>
    </p:bg>
    <p:spTree>
      <p:nvGrpSpPr>
        <p:cNvPr id="1" name="Shape 640"/>
        <p:cNvGrpSpPr/>
        <p:nvPr/>
      </p:nvGrpSpPr>
      <p:grpSpPr>
        <a:xfrm>
          <a:off x="0" y="0"/>
          <a:ext cx="0" cy="0"/>
          <a:chOff x="0" y="0"/>
          <a:chExt cx="0" cy="0"/>
        </a:xfrm>
      </p:grpSpPr>
      <p:sp>
        <p:nvSpPr>
          <p:cNvPr id="641" name="Google Shape;641;p88"/>
          <p:cNvSpPr/>
          <p:nvPr/>
        </p:nvSpPr>
        <p:spPr>
          <a:xfrm>
            <a:off x="0" y="0"/>
            <a:ext cx="18288000" cy="18696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FFFFFF"/>
              </a:solidFill>
              <a:latin typeface="Helvetica Neue"/>
              <a:ea typeface="Helvetica Neue"/>
              <a:cs typeface="Helvetica Neue"/>
              <a:sym typeface="Helvetica Neue"/>
            </a:endParaRPr>
          </a:p>
        </p:txBody>
      </p:sp>
      <p:sp>
        <p:nvSpPr>
          <p:cNvPr id="642" name="Google Shape;642;p88"/>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sp>
        <p:nvSpPr>
          <p:cNvPr id="643" name="Google Shape;643;p88"/>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pic>
        <p:nvPicPr>
          <p:cNvPr id="644" name="Google Shape;644;p88"/>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MC_Phases AI Maturity 1">
  <p:cSld name="2_Layout Slide_3_1_2_1">
    <p:bg>
      <p:bgPr>
        <a:gradFill>
          <a:gsLst>
            <a:gs pos="0">
              <a:srgbClr val="FEFEFE"/>
            </a:gs>
            <a:gs pos="100000">
              <a:srgbClr val="F5F3F0"/>
            </a:gs>
          </a:gsLst>
          <a:lin ang="5400012" scaled="0"/>
        </a:gradFill>
        <a:effectLst/>
      </p:bgPr>
    </p:bg>
    <p:spTree>
      <p:nvGrpSpPr>
        <p:cNvPr id="1" name="Shape 645"/>
        <p:cNvGrpSpPr/>
        <p:nvPr/>
      </p:nvGrpSpPr>
      <p:grpSpPr>
        <a:xfrm>
          <a:off x="0" y="0"/>
          <a:ext cx="0" cy="0"/>
          <a:chOff x="0" y="0"/>
          <a:chExt cx="0" cy="0"/>
        </a:xfrm>
      </p:grpSpPr>
      <p:pic>
        <p:nvPicPr>
          <p:cNvPr id="646" name="Google Shape;646;p89"/>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647" name="Google Shape;647;p89"/>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grpSp>
        <p:nvGrpSpPr>
          <p:cNvPr id="648" name="Google Shape;648;p89"/>
          <p:cNvGrpSpPr/>
          <p:nvPr/>
        </p:nvGrpSpPr>
        <p:grpSpPr>
          <a:xfrm>
            <a:off x="13179375" y="280250"/>
            <a:ext cx="3629950" cy="966000"/>
            <a:chOff x="13179375" y="280250"/>
            <a:chExt cx="3629950" cy="966000"/>
          </a:xfrm>
        </p:grpSpPr>
        <p:sp>
          <p:nvSpPr>
            <p:cNvPr id="649" name="Google Shape;649;p89"/>
            <p:cNvSpPr txBox="1"/>
            <p:nvPr/>
          </p:nvSpPr>
          <p:spPr>
            <a:xfrm>
              <a:off x="13179375" y="350025"/>
              <a:ext cx="2692500" cy="8043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Strategy &amp; </a:t>
              </a:r>
              <a:endParaRPr sz="2200" b="1">
                <a:solidFill>
                  <a:srgbClr val="EDEDED"/>
                </a:solidFill>
                <a:latin typeface="Montserrat"/>
                <a:ea typeface="Montserrat"/>
                <a:cs typeface="Montserrat"/>
                <a:sym typeface="Montserrat"/>
              </a:endParaRPr>
            </a:p>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Value Creation</a:t>
              </a:r>
              <a:endParaRPr sz="2200" b="1">
                <a:solidFill>
                  <a:srgbClr val="EDEDED"/>
                </a:solidFill>
                <a:latin typeface="Montserrat"/>
                <a:ea typeface="Montserrat"/>
                <a:cs typeface="Montserrat"/>
                <a:sym typeface="Montserrat"/>
              </a:endParaRPr>
            </a:p>
          </p:txBody>
        </p:sp>
        <p:pic>
          <p:nvPicPr>
            <p:cNvPr id="650" name="Google Shape;650;p89"/>
            <p:cNvPicPr preferRelativeResize="0"/>
            <p:nvPr/>
          </p:nvPicPr>
          <p:blipFill rotWithShape="1">
            <a:blip r:embed="rId3">
              <a:alphaModFix/>
            </a:blip>
            <a:srcRect t="-4014"/>
            <a:stretch/>
          </p:blipFill>
          <p:spPr>
            <a:xfrm>
              <a:off x="15958525" y="280250"/>
              <a:ext cx="850800" cy="966000"/>
            </a:xfrm>
            <a:prstGeom prst="rect">
              <a:avLst/>
            </a:prstGeom>
            <a:noFill/>
            <a:ln>
              <a:noFill/>
            </a:ln>
          </p:spPr>
        </p:pic>
      </p:grpSp>
      <p:pic>
        <p:nvPicPr>
          <p:cNvPr id="651" name="Google Shape;651;p89"/>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MC_Phases AI Maturity">
  <p:cSld name="2_Layout Slide_3_1_2_2">
    <p:bg>
      <p:bgPr>
        <a:gradFill>
          <a:gsLst>
            <a:gs pos="0">
              <a:srgbClr val="FEFEFE"/>
            </a:gs>
            <a:gs pos="100000">
              <a:srgbClr val="F5F3F0"/>
            </a:gs>
          </a:gsLst>
          <a:lin ang="5400012" scaled="0"/>
        </a:gradFill>
        <a:effectLst/>
      </p:bgPr>
    </p:bg>
    <p:spTree>
      <p:nvGrpSpPr>
        <p:cNvPr id="1" name="Shape 652"/>
        <p:cNvGrpSpPr/>
        <p:nvPr/>
      </p:nvGrpSpPr>
      <p:grpSpPr>
        <a:xfrm>
          <a:off x="0" y="0"/>
          <a:ext cx="0" cy="0"/>
          <a:chOff x="0" y="0"/>
          <a:chExt cx="0" cy="0"/>
        </a:xfrm>
      </p:grpSpPr>
      <p:pic>
        <p:nvPicPr>
          <p:cNvPr id="653" name="Google Shape;653;p90"/>
          <p:cNvPicPr preferRelativeResize="0"/>
          <p:nvPr/>
        </p:nvPicPr>
        <p:blipFill rotWithShape="1">
          <a:blip r:embed="rId2">
            <a:alphaModFix/>
          </a:blip>
          <a:srcRect l="99" r="89"/>
          <a:stretch/>
        </p:blipFill>
        <p:spPr>
          <a:xfrm>
            <a:off x="-22861" y="-22860"/>
            <a:ext cx="18333722" cy="10332720"/>
          </a:xfrm>
          <a:prstGeom prst="rect">
            <a:avLst/>
          </a:prstGeom>
          <a:noFill/>
          <a:ln>
            <a:noFill/>
          </a:ln>
        </p:spPr>
      </p:pic>
      <p:sp>
        <p:nvSpPr>
          <p:cNvPr id="654" name="Google Shape;654;p90"/>
          <p:cNvSpPr txBox="1"/>
          <p:nvPr/>
        </p:nvSpPr>
        <p:spPr>
          <a:xfrm>
            <a:off x="581260"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grpSp>
        <p:nvGrpSpPr>
          <p:cNvPr id="655" name="Google Shape;655;p90"/>
          <p:cNvGrpSpPr/>
          <p:nvPr/>
        </p:nvGrpSpPr>
        <p:grpSpPr>
          <a:xfrm>
            <a:off x="13179375" y="280250"/>
            <a:ext cx="3629950" cy="966000"/>
            <a:chOff x="13179375" y="280250"/>
            <a:chExt cx="3629950" cy="966000"/>
          </a:xfrm>
        </p:grpSpPr>
        <p:sp>
          <p:nvSpPr>
            <p:cNvPr id="656" name="Google Shape;656;p90"/>
            <p:cNvSpPr txBox="1"/>
            <p:nvPr/>
          </p:nvSpPr>
          <p:spPr>
            <a:xfrm>
              <a:off x="13179375" y="350025"/>
              <a:ext cx="2692500" cy="8043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Strategy &amp; </a:t>
              </a:r>
              <a:endParaRPr sz="2200" b="1">
                <a:solidFill>
                  <a:srgbClr val="EDEDED"/>
                </a:solidFill>
                <a:latin typeface="Montserrat"/>
                <a:ea typeface="Montserrat"/>
                <a:cs typeface="Montserrat"/>
                <a:sym typeface="Montserrat"/>
              </a:endParaRPr>
            </a:p>
            <a:p>
              <a:pPr marL="0" lvl="0" indent="0" algn="r" rtl="0">
                <a:lnSpc>
                  <a:spcPct val="90000"/>
                </a:lnSpc>
                <a:spcBef>
                  <a:spcPts val="0"/>
                </a:spcBef>
                <a:spcAft>
                  <a:spcPts val="0"/>
                </a:spcAft>
                <a:buNone/>
              </a:pPr>
              <a:r>
                <a:rPr lang="en-US" sz="2200" b="1">
                  <a:solidFill>
                    <a:srgbClr val="EDEDED"/>
                  </a:solidFill>
                  <a:latin typeface="Montserrat"/>
                  <a:ea typeface="Montserrat"/>
                  <a:cs typeface="Montserrat"/>
                  <a:sym typeface="Montserrat"/>
                </a:rPr>
                <a:t>Value Creation</a:t>
              </a:r>
              <a:endParaRPr sz="2200" b="1">
                <a:solidFill>
                  <a:srgbClr val="EDEDED"/>
                </a:solidFill>
                <a:latin typeface="Montserrat"/>
                <a:ea typeface="Montserrat"/>
                <a:cs typeface="Montserrat"/>
                <a:sym typeface="Montserrat"/>
              </a:endParaRPr>
            </a:p>
          </p:txBody>
        </p:sp>
        <p:pic>
          <p:nvPicPr>
            <p:cNvPr id="657" name="Google Shape;657;p90"/>
            <p:cNvPicPr preferRelativeResize="0"/>
            <p:nvPr/>
          </p:nvPicPr>
          <p:blipFill rotWithShape="1">
            <a:blip r:embed="rId3">
              <a:alphaModFix/>
            </a:blip>
            <a:srcRect t="-4014"/>
            <a:stretch/>
          </p:blipFill>
          <p:spPr>
            <a:xfrm>
              <a:off x="15958525" y="280250"/>
              <a:ext cx="850800" cy="966000"/>
            </a:xfrm>
            <a:prstGeom prst="rect">
              <a:avLst/>
            </a:prstGeom>
            <a:noFill/>
            <a:ln>
              <a:noFill/>
            </a:ln>
          </p:spPr>
        </p:pic>
      </p:grpSp>
      <p:pic>
        <p:nvPicPr>
          <p:cNvPr id="658" name="Google Shape;658;p90"/>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aupeSlide_1 1">
  <p:cSld name="4_Layout Slide_2_1_1_1">
    <p:bg>
      <p:bgPr>
        <a:blipFill>
          <a:blip r:embed="rId2">
            <a:alphaModFix/>
          </a:blip>
          <a:stretch>
            <a:fillRect/>
          </a:stretch>
        </a:blipFill>
        <a:effectLst/>
      </p:bgPr>
    </p:bg>
    <p:spTree>
      <p:nvGrpSpPr>
        <p:cNvPr id="1" name="Shape 659"/>
        <p:cNvGrpSpPr/>
        <p:nvPr/>
      </p:nvGrpSpPr>
      <p:grpSpPr>
        <a:xfrm>
          <a:off x="0" y="0"/>
          <a:ext cx="0" cy="0"/>
          <a:chOff x="0" y="0"/>
          <a:chExt cx="0" cy="0"/>
        </a:xfrm>
      </p:grpSpPr>
      <p:sp>
        <p:nvSpPr>
          <p:cNvPr id="660" name="Google Shape;660;p91"/>
          <p:cNvSpPr/>
          <p:nvPr/>
        </p:nvSpPr>
        <p:spPr>
          <a:xfrm>
            <a:off x="-21000" y="-1200"/>
            <a:ext cx="18330000" cy="10289400"/>
          </a:xfrm>
          <a:prstGeom prst="rect">
            <a:avLst/>
          </a:prstGeom>
          <a:solidFill>
            <a:srgbClr val="E8E5E1"/>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661" name="Google Shape;661;p91"/>
          <p:cNvSpPr txBox="1">
            <a:spLocks noGrp="1"/>
          </p:cNvSpPr>
          <p:nvPr>
            <p:ph type="title"/>
          </p:nvPr>
        </p:nvSpPr>
        <p:spPr>
          <a:xfrm>
            <a:off x="1368300" y="1749600"/>
            <a:ext cx="7351200" cy="10284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0"/>
              </a:spcBef>
              <a:spcAft>
                <a:spcPts val="0"/>
              </a:spcAft>
              <a:buClr>
                <a:srgbClr val="262626"/>
              </a:buClr>
              <a:buSzPts val="4000"/>
              <a:buFont typeface="Montserrat"/>
              <a:buNone/>
              <a:defRPr sz="4000" b="1">
                <a:solidFill>
                  <a:srgbClr val="262626"/>
                </a:solidFill>
                <a:latin typeface="Montserrat"/>
                <a:ea typeface="Montserrat"/>
                <a:cs typeface="Montserrat"/>
                <a:sym typeface="Montserrat"/>
              </a:defRPr>
            </a:lvl1pPr>
            <a:lvl2pPr lvl="1"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2pPr>
            <a:lvl3pPr lvl="2"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3pPr>
            <a:lvl4pPr lvl="3"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4pPr>
            <a:lvl5pPr lvl="4"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5pPr>
            <a:lvl6pPr lvl="5"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6pPr>
            <a:lvl7pPr lvl="6"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7pPr>
            <a:lvl8pPr lvl="7"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8pPr>
            <a:lvl9pPr lvl="8" algn="l" rtl="0">
              <a:lnSpc>
                <a:spcPct val="100000"/>
              </a:lnSpc>
              <a:spcBef>
                <a:spcPts val="0"/>
              </a:spcBef>
              <a:spcAft>
                <a:spcPts val="0"/>
              </a:spcAft>
              <a:buSzPts val="4000"/>
              <a:buFont typeface="Montserrat"/>
              <a:buNone/>
              <a:defRPr sz="4000" b="1">
                <a:latin typeface="Montserrat"/>
                <a:ea typeface="Montserrat"/>
                <a:cs typeface="Montserrat"/>
                <a:sym typeface="Montserrat"/>
              </a:defRPr>
            </a:lvl9pPr>
          </a:lstStyle>
          <a:p>
            <a:endParaRPr/>
          </a:p>
        </p:txBody>
      </p:sp>
      <p:sp>
        <p:nvSpPr>
          <p:cNvPr id="662" name="Google Shape;662;p91"/>
          <p:cNvSpPr txBox="1">
            <a:spLocks noGrp="1"/>
          </p:cNvSpPr>
          <p:nvPr>
            <p:ph type="subTitle" idx="1"/>
          </p:nvPr>
        </p:nvSpPr>
        <p:spPr>
          <a:xfrm>
            <a:off x="1368300" y="1292225"/>
            <a:ext cx="6614700" cy="415500"/>
          </a:xfrm>
          <a:prstGeom prst="rect">
            <a:avLst/>
          </a:prstGeom>
          <a:noFill/>
          <a:ln>
            <a:noFill/>
          </a:ln>
        </p:spPr>
        <p:txBody>
          <a:bodyPr spcFirstLastPara="1" wrap="square" lIns="68600" tIns="68600" rIns="68600" bIns="68600" anchor="t" anchorCtr="0">
            <a:noAutofit/>
          </a:bodyPr>
          <a:lstStyle>
            <a:lvl1pPr lvl="0" algn="l" rtl="0">
              <a:lnSpc>
                <a:spcPct val="100000"/>
              </a:lnSpc>
              <a:spcBef>
                <a:spcPts val="1500"/>
              </a:spcBef>
              <a:spcAft>
                <a:spcPts val="0"/>
              </a:spcAft>
              <a:buSzPts val="2000"/>
              <a:buNone/>
              <a:defRPr/>
            </a:lvl1pPr>
            <a:lvl2pPr lvl="1" algn="l" rtl="0">
              <a:lnSpc>
                <a:spcPct val="100000"/>
              </a:lnSpc>
              <a:spcBef>
                <a:spcPts val="1500"/>
              </a:spcBef>
              <a:spcAft>
                <a:spcPts val="0"/>
              </a:spcAft>
              <a:buSzPts val="1800"/>
              <a:buNone/>
              <a:defRPr/>
            </a:lvl2pPr>
            <a:lvl3pPr lvl="2" algn="l" rtl="0">
              <a:lnSpc>
                <a:spcPct val="100000"/>
              </a:lnSpc>
              <a:spcBef>
                <a:spcPts val="1500"/>
              </a:spcBef>
              <a:spcAft>
                <a:spcPts val="0"/>
              </a:spcAft>
              <a:buSzPts val="1800"/>
              <a:buNone/>
              <a:defRPr/>
            </a:lvl3pPr>
            <a:lvl4pPr lvl="3" algn="l" rtl="0">
              <a:lnSpc>
                <a:spcPct val="100000"/>
              </a:lnSpc>
              <a:spcBef>
                <a:spcPts val="1500"/>
              </a:spcBef>
              <a:spcAft>
                <a:spcPts val="0"/>
              </a:spcAft>
              <a:buSzPts val="1800"/>
              <a:buNone/>
              <a:defRPr/>
            </a:lvl4pPr>
            <a:lvl5pPr lvl="4" algn="l" rtl="0">
              <a:lnSpc>
                <a:spcPct val="100000"/>
              </a:lnSpc>
              <a:spcBef>
                <a:spcPts val="1500"/>
              </a:spcBef>
              <a:spcAft>
                <a:spcPts val="0"/>
              </a:spcAft>
              <a:buSzPts val="1800"/>
              <a:buNone/>
              <a:defRPr/>
            </a:lvl5pPr>
            <a:lvl6pPr lvl="5" algn="l" rtl="0">
              <a:lnSpc>
                <a:spcPct val="100000"/>
              </a:lnSpc>
              <a:spcBef>
                <a:spcPts val="1500"/>
              </a:spcBef>
              <a:spcAft>
                <a:spcPts val="0"/>
              </a:spcAft>
              <a:buSzPts val="1800"/>
              <a:buNone/>
              <a:defRPr/>
            </a:lvl6pPr>
            <a:lvl7pPr lvl="6" algn="l" rtl="0">
              <a:lnSpc>
                <a:spcPct val="100000"/>
              </a:lnSpc>
              <a:spcBef>
                <a:spcPts val="1500"/>
              </a:spcBef>
              <a:spcAft>
                <a:spcPts val="0"/>
              </a:spcAft>
              <a:buSzPts val="1800"/>
              <a:buNone/>
              <a:defRPr/>
            </a:lvl7pPr>
            <a:lvl8pPr lvl="7" algn="l" rtl="0">
              <a:lnSpc>
                <a:spcPct val="100000"/>
              </a:lnSpc>
              <a:spcBef>
                <a:spcPts val="1500"/>
              </a:spcBef>
              <a:spcAft>
                <a:spcPts val="0"/>
              </a:spcAft>
              <a:buSzPts val="1800"/>
              <a:buNone/>
              <a:defRPr/>
            </a:lvl8pPr>
            <a:lvl9pPr lvl="8" algn="l" rtl="0">
              <a:lnSpc>
                <a:spcPct val="100000"/>
              </a:lnSpc>
              <a:spcBef>
                <a:spcPts val="1500"/>
              </a:spcBef>
              <a:spcAft>
                <a:spcPts val="0"/>
              </a:spcAft>
              <a:buSzPts val="1800"/>
              <a:buNone/>
              <a:defRPr/>
            </a:lvl9pPr>
          </a:lstStyle>
          <a:p>
            <a:endParaRPr/>
          </a:p>
        </p:txBody>
      </p:sp>
      <p:sp>
        <p:nvSpPr>
          <p:cNvPr id="663" name="Google Shape;663;p91"/>
          <p:cNvSpPr txBox="1">
            <a:spLocks noGrp="1"/>
          </p:cNvSpPr>
          <p:nvPr>
            <p:ph type="body" idx="2"/>
          </p:nvPr>
        </p:nvSpPr>
        <p:spPr>
          <a:xfrm>
            <a:off x="1457275" y="3663375"/>
            <a:ext cx="3787500" cy="4557600"/>
          </a:xfrm>
          <a:prstGeom prst="rect">
            <a:avLst/>
          </a:prstGeom>
          <a:noFill/>
          <a:ln>
            <a:noFill/>
          </a:ln>
        </p:spPr>
        <p:txBody>
          <a:bodyPr spcFirstLastPara="1" wrap="square" lIns="68600" tIns="68600" rIns="68600" bIns="68600" anchor="t" anchorCtr="0">
            <a:noAutofit/>
          </a:bodyPr>
          <a:lstStyle>
            <a:lvl1pPr marL="457200" lvl="0" indent="-355600" algn="l" rtl="0">
              <a:lnSpc>
                <a:spcPct val="150000"/>
              </a:lnSpc>
              <a:spcBef>
                <a:spcPts val="1500"/>
              </a:spcBef>
              <a:spcAft>
                <a:spcPts val="0"/>
              </a:spcAft>
              <a:buClr>
                <a:srgbClr val="151414"/>
              </a:buClr>
              <a:buSzPts val="2000"/>
              <a:buChar char="•"/>
              <a:defRPr>
                <a:solidFill>
                  <a:srgbClr val="151414"/>
                </a:solidFill>
              </a:defRPr>
            </a:lvl1pPr>
            <a:lvl2pPr marL="914400" lvl="1" indent="-342900" algn="l" rtl="0">
              <a:lnSpc>
                <a:spcPct val="150000"/>
              </a:lnSpc>
              <a:spcBef>
                <a:spcPts val="1500"/>
              </a:spcBef>
              <a:spcAft>
                <a:spcPts val="0"/>
              </a:spcAft>
              <a:buClr>
                <a:srgbClr val="151414"/>
              </a:buClr>
              <a:buSzPts val="1800"/>
              <a:buChar char="–"/>
              <a:defRPr sz="1800">
                <a:solidFill>
                  <a:srgbClr val="151414"/>
                </a:solidFill>
              </a:defRPr>
            </a:lvl2pPr>
            <a:lvl3pPr marL="1371600" lvl="2" indent="-342900" algn="l" rtl="0">
              <a:lnSpc>
                <a:spcPct val="150000"/>
              </a:lnSpc>
              <a:spcBef>
                <a:spcPts val="1500"/>
              </a:spcBef>
              <a:spcAft>
                <a:spcPts val="0"/>
              </a:spcAft>
              <a:buClr>
                <a:srgbClr val="151414"/>
              </a:buClr>
              <a:buSzPts val="1800"/>
              <a:buChar char="•"/>
              <a:defRPr sz="1800">
                <a:solidFill>
                  <a:srgbClr val="151414"/>
                </a:solidFill>
              </a:defRPr>
            </a:lvl3pPr>
            <a:lvl4pPr marL="1828800" lvl="3" indent="-342900" algn="l" rtl="0">
              <a:lnSpc>
                <a:spcPct val="150000"/>
              </a:lnSpc>
              <a:spcBef>
                <a:spcPts val="1500"/>
              </a:spcBef>
              <a:spcAft>
                <a:spcPts val="0"/>
              </a:spcAft>
              <a:buClr>
                <a:srgbClr val="151414"/>
              </a:buClr>
              <a:buSzPts val="1800"/>
              <a:buChar char="–"/>
              <a:defRPr sz="1800">
                <a:solidFill>
                  <a:srgbClr val="151414"/>
                </a:solidFill>
              </a:defRPr>
            </a:lvl4pPr>
            <a:lvl5pPr marL="2286000" lvl="4" indent="-342900" algn="l" rtl="0">
              <a:lnSpc>
                <a:spcPct val="150000"/>
              </a:lnSpc>
              <a:spcBef>
                <a:spcPts val="1500"/>
              </a:spcBef>
              <a:spcAft>
                <a:spcPts val="0"/>
              </a:spcAft>
              <a:buClr>
                <a:srgbClr val="151414"/>
              </a:buClr>
              <a:buSzPts val="1800"/>
              <a:buChar char="»"/>
              <a:defRPr sz="1800">
                <a:solidFill>
                  <a:srgbClr val="151414"/>
                </a:solidFill>
              </a:defRPr>
            </a:lvl5pPr>
            <a:lvl6pPr marL="2743200" lvl="5" indent="-342900" algn="l" rtl="0">
              <a:lnSpc>
                <a:spcPct val="150000"/>
              </a:lnSpc>
              <a:spcBef>
                <a:spcPts val="1500"/>
              </a:spcBef>
              <a:spcAft>
                <a:spcPts val="0"/>
              </a:spcAft>
              <a:buClr>
                <a:srgbClr val="151414"/>
              </a:buClr>
              <a:buSzPts val="1800"/>
              <a:buChar char="•"/>
              <a:defRPr sz="1800">
                <a:solidFill>
                  <a:srgbClr val="151414"/>
                </a:solidFill>
              </a:defRPr>
            </a:lvl6pPr>
            <a:lvl7pPr marL="3200400" lvl="6" indent="-342900" algn="l" rtl="0">
              <a:lnSpc>
                <a:spcPct val="150000"/>
              </a:lnSpc>
              <a:spcBef>
                <a:spcPts val="1500"/>
              </a:spcBef>
              <a:spcAft>
                <a:spcPts val="0"/>
              </a:spcAft>
              <a:buClr>
                <a:srgbClr val="151414"/>
              </a:buClr>
              <a:buSzPts val="1800"/>
              <a:buChar char="•"/>
              <a:defRPr sz="1800">
                <a:solidFill>
                  <a:srgbClr val="151414"/>
                </a:solidFill>
              </a:defRPr>
            </a:lvl7pPr>
            <a:lvl8pPr marL="3657600" lvl="7" indent="-342900" algn="l" rtl="0">
              <a:lnSpc>
                <a:spcPct val="150000"/>
              </a:lnSpc>
              <a:spcBef>
                <a:spcPts val="1500"/>
              </a:spcBef>
              <a:spcAft>
                <a:spcPts val="0"/>
              </a:spcAft>
              <a:buClr>
                <a:srgbClr val="151414"/>
              </a:buClr>
              <a:buSzPts val="1800"/>
              <a:buChar char="•"/>
              <a:defRPr sz="1800">
                <a:solidFill>
                  <a:srgbClr val="151414"/>
                </a:solidFill>
              </a:defRPr>
            </a:lvl8pPr>
            <a:lvl9pPr marL="4114800" lvl="8" indent="-342900" algn="l" rtl="0">
              <a:lnSpc>
                <a:spcPct val="150000"/>
              </a:lnSpc>
              <a:spcBef>
                <a:spcPts val="1500"/>
              </a:spcBef>
              <a:spcAft>
                <a:spcPts val="0"/>
              </a:spcAft>
              <a:buClr>
                <a:srgbClr val="151414"/>
              </a:buClr>
              <a:buSzPts val="1800"/>
              <a:buChar char="•"/>
              <a:defRPr sz="1800">
                <a:solidFill>
                  <a:srgbClr val="151414"/>
                </a:solidFill>
              </a:defRPr>
            </a:lvl9pPr>
          </a:lstStyle>
          <a:p>
            <a:endParaRPr/>
          </a:p>
        </p:txBody>
      </p:sp>
      <p:sp>
        <p:nvSpPr>
          <p:cNvPr id="664" name="Google Shape;664;p91"/>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1pPr>
            <a:lvl2pPr marL="0" marR="0" lvl="1"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2pPr>
            <a:lvl3pPr marL="0" marR="0" lvl="2"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3pPr>
            <a:lvl4pPr marL="0" marR="0" lvl="3"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4pPr>
            <a:lvl5pPr marL="0" marR="0" lvl="4"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5pPr>
            <a:lvl6pPr marL="0" marR="0" lvl="5"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6pPr>
            <a:lvl7pPr marL="0" marR="0" lvl="6"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7pPr>
            <a:lvl8pPr marL="0" marR="0" lvl="7"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8pPr>
            <a:lvl9pPr marL="0" marR="0" lvl="8" indent="0" algn="ctr" rtl="0">
              <a:lnSpc>
                <a:spcPct val="100000"/>
              </a:lnSpc>
              <a:spcBef>
                <a:spcPts val="0"/>
              </a:spcBef>
              <a:spcAft>
                <a:spcPts val="0"/>
              </a:spcAft>
              <a:buClr>
                <a:srgbClr val="A6A6A6"/>
              </a:buClr>
              <a:buSzPts val="1200"/>
              <a:buFont typeface="Roboto"/>
              <a:buNone/>
              <a:defRPr sz="1200" b="0" i="0" u="none" strike="noStrike" cap="none">
                <a:solidFill>
                  <a:srgbClr val="A6A6A6"/>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65" name="Google Shape;665;p91"/>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b="0" i="0" u="none" strike="noStrike" cap="none">
              <a:solidFill>
                <a:srgbClr val="5E5E5E"/>
              </a:solidFill>
              <a:latin typeface="Arial"/>
              <a:ea typeface="Arial"/>
              <a:cs typeface="Arial"/>
              <a:sym typeface="Arial"/>
            </a:endParaRPr>
          </a:p>
        </p:txBody>
      </p:sp>
      <p:pic>
        <p:nvPicPr>
          <p:cNvPr id="666" name="Google Shape;666;p91"/>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Contents_2">
  <p:cSld name="5_Layout Slide_1">
    <p:bg>
      <p:bgPr>
        <a:solidFill>
          <a:srgbClr val="E8E5E1"/>
        </a:solidFill>
        <a:effectLst/>
      </p:bgPr>
    </p:bg>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l="16630" r="8491"/>
          <a:stretch/>
        </p:blipFill>
        <p:spPr>
          <a:xfrm flipH="1">
            <a:off x="-76199" y="-27700"/>
            <a:ext cx="6861799" cy="10318850"/>
          </a:xfrm>
          <a:prstGeom prst="rect">
            <a:avLst/>
          </a:prstGeom>
          <a:noFill/>
          <a:ln>
            <a:noFill/>
          </a:ln>
        </p:spPr>
      </p:pic>
      <p:sp>
        <p:nvSpPr>
          <p:cNvPr id="79" name="Google Shape;79;p10"/>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lvl="0"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1pPr>
            <a:lvl2pPr marL="0" lvl="1"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2pPr>
            <a:lvl3pPr marL="0" lvl="2"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3pPr>
            <a:lvl4pPr marL="0" lvl="3"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4pPr>
            <a:lvl5pPr marL="0" lvl="4"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5pPr>
            <a:lvl6pPr marL="0" lvl="5"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6pPr>
            <a:lvl7pPr marL="0" lvl="6"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7pPr>
            <a:lvl8pPr marL="0" lvl="7"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8pPr>
            <a:lvl9pPr marL="0" lvl="8" indent="0" algn="r" rtl="0">
              <a:lnSpc>
                <a:spcPct val="100000"/>
              </a:lnSpc>
              <a:spcBef>
                <a:spcPts val="0"/>
              </a:spcBef>
              <a:spcAft>
                <a:spcPts val="0"/>
              </a:spcAft>
              <a:buClr>
                <a:schemeClr val="accent1"/>
              </a:buClr>
              <a:buSzPts val="1800"/>
              <a:buFont typeface="Roboto"/>
              <a:buNone/>
              <a:defRPr sz="1800">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10"/>
          <p:cNvSpPr txBox="1">
            <a:spLocks noGrp="1"/>
          </p:cNvSpPr>
          <p:nvPr>
            <p:ph type="title"/>
          </p:nvPr>
        </p:nvSpPr>
        <p:spPr>
          <a:xfrm>
            <a:off x="7761400" y="2048025"/>
            <a:ext cx="8683200" cy="14133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262626"/>
              </a:buClr>
              <a:buSzPts val="4300"/>
              <a:buFont typeface="Montserrat"/>
              <a:buNone/>
              <a:defRPr sz="4300" b="1">
                <a:solidFill>
                  <a:srgbClr val="262626"/>
                </a:solidFill>
                <a:latin typeface="Montserrat"/>
                <a:ea typeface="Montserrat"/>
                <a:cs typeface="Montserrat"/>
                <a:sym typeface="Montserrat"/>
              </a:defRPr>
            </a:lvl1pPr>
            <a:lvl2pPr lvl="1" rtl="0">
              <a:spcBef>
                <a:spcPts val="0"/>
              </a:spcBef>
              <a:spcAft>
                <a:spcPts val="0"/>
              </a:spcAft>
              <a:buSzPts val="8900"/>
              <a:buNone/>
              <a:defRPr>
                <a:latin typeface="Hind Medium"/>
                <a:ea typeface="Hind Medium"/>
                <a:cs typeface="Hind Medium"/>
                <a:sym typeface="Hind Medium"/>
              </a:defRPr>
            </a:lvl2pPr>
            <a:lvl3pPr lvl="2" rtl="0">
              <a:spcBef>
                <a:spcPts val="0"/>
              </a:spcBef>
              <a:spcAft>
                <a:spcPts val="0"/>
              </a:spcAft>
              <a:buSzPts val="8900"/>
              <a:buNone/>
              <a:defRPr>
                <a:latin typeface="Hind Medium"/>
                <a:ea typeface="Hind Medium"/>
                <a:cs typeface="Hind Medium"/>
                <a:sym typeface="Hind Medium"/>
              </a:defRPr>
            </a:lvl3pPr>
            <a:lvl4pPr lvl="3" rtl="0">
              <a:spcBef>
                <a:spcPts val="0"/>
              </a:spcBef>
              <a:spcAft>
                <a:spcPts val="0"/>
              </a:spcAft>
              <a:buSzPts val="8900"/>
              <a:buNone/>
              <a:defRPr>
                <a:latin typeface="Hind Medium"/>
                <a:ea typeface="Hind Medium"/>
                <a:cs typeface="Hind Medium"/>
                <a:sym typeface="Hind Medium"/>
              </a:defRPr>
            </a:lvl4pPr>
            <a:lvl5pPr lvl="4" rtl="0">
              <a:spcBef>
                <a:spcPts val="0"/>
              </a:spcBef>
              <a:spcAft>
                <a:spcPts val="0"/>
              </a:spcAft>
              <a:buSzPts val="8900"/>
              <a:buNone/>
              <a:defRPr>
                <a:latin typeface="Hind Medium"/>
                <a:ea typeface="Hind Medium"/>
                <a:cs typeface="Hind Medium"/>
                <a:sym typeface="Hind Medium"/>
              </a:defRPr>
            </a:lvl5pPr>
            <a:lvl6pPr lvl="5" rtl="0">
              <a:spcBef>
                <a:spcPts val="0"/>
              </a:spcBef>
              <a:spcAft>
                <a:spcPts val="0"/>
              </a:spcAft>
              <a:buSzPts val="8900"/>
              <a:buNone/>
              <a:defRPr>
                <a:latin typeface="Hind Medium"/>
                <a:ea typeface="Hind Medium"/>
                <a:cs typeface="Hind Medium"/>
                <a:sym typeface="Hind Medium"/>
              </a:defRPr>
            </a:lvl6pPr>
            <a:lvl7pPr lvl="6" rtl="0">
              <a:spcBef>
                <a:spcPts val="0"/>
              </a:spcBef>
              <a:spcAft>
                <a:spcPts val="0"/>
              </a:spcAft>
              <a:buSzPts val="8900"/>
              <a:buNone/>
              <a:defRPr>
                <a:latin typeface="Hind Medium"/>
                <a:ea typeface="Hind Medium"/>
                <a:cs typeface="Hind Medium"/>
                <a:sym typeface="Hind Medium"/>
              </a:defRPr>
            </a:lvl7pPr>
            <a:lvl8pPr lvl="7" rtl="0">
              <a:spcBef>
                <a:spcPts val="0"/>
              </a:spcBef>
              <a:spcAft>
                <a:spcPts val="0"/>
              </a:spcAft>
              <a:buSzPts val="8900"/>
              <a:buNone/>
              <a:defRPr>
                <a:latin typeface="Hind Medium"/>
                <a:ea typeface="Hind Medium"/>
                <a:cs typeface="Hind Medium"/>
                <a:sym typeface="Hind Medium"/>
              </a:defRPr>
            </a:lvl8pPr>
            <a:lvl9pPr lvl="8" rtl="0">
              <a:spcBef>
                <a:spcPts val="0"/>
              </a:spcBef>
              <a:spcAft>
                <a:spcPts val="0"/>
              </a:spcAft>
              <a:buSzPts val="8900"/>
              <a:buNone/>
              <a:defRPr>
                <a:latin typeface="Hind Medium"/>
                <a:ea typeface="Hind Medium"/>
                <a:cs typeface="Hind Medium"/>
                <a:sym typeface="Hind Medium"/>
              </a:defRPr>
            </a:lvl9pPr>
          </a:lstStyle>
          <a:p>
            <a:endParaRPr/>
          </a:p>
        </p:txBody>
      </p:sp>
      <p:sp>
        <p:nvSpPr>
          <p:cNvPr id="81" name="Google Shape;81;p10"/>
          <p:cNvSpPr txBox="1">
            <a:spLocks noGrp="1"/>
          </p:cNvSpPr>
          <p:nvPr>
            <p:ph type="body" idx="1"/>
          </p:nvPr>
        </p:nvSpPr>
        <p:spPr>
          <a:xfrm>
            <a:off x="7992150" y="3663375"/>
            <a:ext cx="8059800" cy="5367600"/>
          </a:xfrm>
          <a:prstGeom prst="rect">
            <a:avLst/>
          </a:prstGeom>
        </p:spPr>
        <p:txBody>
          <a:bodyPr spcFirstLastPara="1" wrap="square" lIns="68600" tIns="68600" rIns="68600" bIns="68600" anchor="t" anchorCtr="0">
            <a:noAutofit/>
          </a:bodyPr>
          <a:lstStyle>
            <a:lvl1pPr marL="457200" lvl="0" indent="-406400" rtl="0">
              <a:spcBef>
                <a:spcPts val="1500"/>
              </a:spcBef>
              <a:spcAft>
                <a:spcPts val="0"/>
              </a:spcAft>
              <a:buSzPts val="2800"/>
              <a:buChar char="•"/>
              <a:defRPr sz="2800"/>
            </a:lvl1pPr>
            <a:lvl2pPr marL="914400" lvl="1" indent="-406400" rtl="0">
              <a:spcBef>
                <a:spcPts val="1500"/>
              </a:spcBef>
              <a:spcAft>
                <a:spcPts val="0"/>
              </a:spcAft>
              <a:buSzPts val="2800"/>
              <a:buChar char="–"/>
              <a:defRPr sz="2800"/>
            </a:lvl2pPr>
            <a:lvl3pPr marL="1371600" lvl="2" indent="-406400" rtl="0">
              <a:spcBef>
                <a:spcPts val="1500"/>
              </a:spcBef>
              <a:spcAft>
                <a:spcPts val="0"/>
              </a:spcAft>
              <a:buSzPts val="2800"/>
              <a:buChar char="•"/>
              <a:defRPr sz="2800"/>
            </a:lvl3pPr>
            <a:lvl4pPr marL="1828800" lvl="3" indent="-406400" rtl="0">
              <a:spcBef>
                <a:spcPts val="1500"/>
              </a:spcBef>
              <a:spcAft>
                <a:spcPts val="0"/>
              </a:spcAft>
              <a:buSzPts val="2800"/>
              <a:buChar char="–"/>
              <a:defRPr sz="2800"/>
            </a:lvl4pPr>
            <a:lvl5pPr marL="2286000" lvl="4" indent="-406400" rtl="0">
              <a:spcBef>
                <a:spcPts val="1500"/>
              </a:spcBef>
              <a:spcAft>
                <a:spcPts val="0"/>
              </a:spcAft>
              <a:buSzPts val="2800"/>
              <a:buChar char="»"/>
              <a:defRPr sz="2800"/>
            </a:lvl5pPr>
            <a:lvl6pPr marL="2743200" lvl="5" indent="-406400" rtl="0">
              <a:spcBef>
                <a:spcPts val="1500"/>
              </a:spcBef>
              <a:spcAft>
                <a:spcPts val="0"/>
              </a:spcAft>
              <a:buSzPts val="2800"/>
              <a:buChar char="•"/>
              <a:defRPr sz="2800"/>
            </a:lvl6pPr>
            <a:lvl7pPr marL="3200400" lvl="6" indent="-406400" rtl="0">
              <a:spcBef>
                <a:spcPts val="1500"/>
              </a:spcBef>
              <a:spcAft>
                <a:spcPts val="0"/>
              </a:spcAft>
              <a:buSzPts val="2800"/>
              <a:buChar char="•"/>
              <a:defRPr sz="2800"/>
            </a:lvl7pPr>
            <a:lvl8pPr marL="3657600" lvl="7" indent="-406400" rtl="0">
              <a:spcBef>
                <a:spcPts val="1500"/>
              </a:spcBef>
              <a:spcAft>
                <a:spcPts val="0"/>
              </a:spcAft>
              <a:buSzPts val="2800"/>
              <a:buChar char="•"/>
              <a:defRPr sz="2800"/>
            </a:lvl8pPr>
            <a:lvl9pPr marL="4114800" lvl="8" indent="-406400" rtl="0">
              <a:spcBef>
                <a:spcPts val="1500"/>
              </a:spcBef>
              <a:spcAft>
                <a:spcPts val="0"/>
              </a:spcAft>
              <a:buSzPts val="2800"/>
              <a:buChar char="•"/>
              <a:defRPr sz="2800"/>
            </a:lvl9pPr>
          </a:lstStyle>
          <a:p>
            <a:endParaRPr/>
          </a:p>
        </p:txBody>
      </p:sp>
      <p:sp>
        <p:nvSpPr>
          <p:cNvPr id="82" name="Google Shape;82;p10"/>
          <p:cNvSpPr txBox="1">
            <a:spLocks noGrp="1"/>
          </p:cNvSpPr>
          <p:nvPr>
            <p:ph type="sldNum" idx="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83" name="Google Shape;83;p10"/>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84" name="Google Shape;84;p10"/>
          <p:cNvPicPr preferRelativeResize="0"/>
          <p:nvPr/>
        </p:nvPicPr>
        <p:blipFill rotWithShape="1">
          <a:blip r:embed="rId3">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ckSlide_3 1">
  <p:cSld name="33_Layout Slide_2_1">
    <p:bg>
      <p:bgPr>
        <a:blipFill>
          <a:blip r:embed="rId2">
            <a:alphaModFix/>
          </a:blip>
          <a:stretch>
            <a:fillRect/>
          </a:stretch>
        </a:blipFill>
        <a:effectLst/>
      </p:bgPr>
    </p:bg>
    <p:spTree>
      <p:nvGrpSpPr>
        <p:cNvPr id="1" name="Shape 667"/>
        <p:cNvGrpSpPr/>
        <p:nvPr/>
      </p:nvGrpSpPr>
      <p:grpSpPr>
        <a:xfrm>
          <a:off x="0" y="0"/>
          <a:ext cx="0" cy="0"/>
          <a:chOff x="0" y="0"/>
          <a:chExt cx="0" cy="0"/>
        </a:xfrm>
      </p:grpSpPr>
      <p:pic>
        <p:nvPicPr>
          <p:cNvPr id="668" name="Google Shape;668;p92"/>
          <p:cNvPicPr preferRelativeResize="0"/>
          <p:nvPr/>
        </p:nvPicPr>
        <p:blipFill rotWithShape="1">
          <a:blip r:embed="rId3">
            <a:alphaModFix/>
          </a:blip>
          <a:srcRect l="159" r="159"/>
          <a:stretch/>
        </p:blipFill>
        <p:spPr>
          <a:xfrm>
            <a:off x="-19075" y="-76200"/>
            <a:ext cx="18364549" cy="10372302"/>
          </a:xfrm>
          <a:prstGeom prst="rect">
            <a:avLst/>
          </a:prstGeom>
          <a:noFill/>
          <a:ln>
            <a:noFill/>
          </a:ln>
        </p:spPr>
      </p:pic>
      <p:sp>
        <p:nvSpPr>
          <p:cNvPr id="669" name="Google Shape;669;p92"/>
          <p:cNvSpPr txBox="1">
            <a:spLocks noGrp="1"/>
          </p:cNvSpPr>
          <p:nvPr>
            <p:ph type="title"/>
          </p:nvPr>
        </p:nvSpPr>
        <p:spPr>
          <a:xfrm>
            <a:off x="1353154" y="1749600"/>
            <a:ext cx="7714800" cy="1028400"/>
          </a:xfrm>
          <a:prstGeom prst="rect">
            <a:avLst/>
          </a:prstGeom>
        </p:spPr>
        <p:txBody>
          <a:bodyPr spcFirstLastPara="1" wrap="square" lIns="68600" tIns="68600" rIns="68600" bIns="68600" anchor="t" anchorCtr="0">
            <a:noAutofit/>
          </a:bodyPr>
          <a:lstStyle>
            <a:lvl1pPr lvl="0"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1pPr>
            <a:lvl2pPr lvl="1"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2pPr>
            <a:lvl3pPr lvl="2"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3pPr>
            <a:lvl4pPr lvl="3"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4pPr>
            <a:lvl5pPr lvl="4"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5pPr>
            <a:lvl6pPr lvl="5"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6pPr>
            <a:lvl7pPr lvl="6"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7pPr>
            <a:lvl8pPr lvl="7"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8pPr>
            <a:lvl9pPr lvl="8" rtl="0">
              <a:spcBef>
                <a:spcPts val="0"/>
              </a:spcBef>
              <a:spcAft>
                <a:spcPts val="0"/>
              </a:spcAft>
              <a:buClr>
                <a:srgbClr val="F4F3EE"/>
              </a:buClr>
              <a:buSzPts val="4000"/>
              <a:buFont typeface="Montserrat"/>
              <a:buNone/>
              <a:defRPr sz="4000" b="1">
                <a:solidFill>
                  <a:srgbClr val="F4F3EE"/>
                </a:solidFill>
                <a:latin typeface="Montserrat"/>
                <a:ea typeface="Montserrat"/>
                <a:cs typeface="Montserrat"/>
                <a:sym typeface="Montserrat"/>
              </a:defRPr>
            </a:lvl9pPr>
          </a:lstStyle>
          <a:p>
            <a:endParaRPr/>
          </a:p>
        </p:txBody>
      </p:sp>
      <p:sp>
        <p:nvSpPr>
          <p:cNvPr id="670" name="Google Shape;670;p92"/>
          <p:cNvSpPr txBox="1">
            <a:spLocks noGrp="1"/>
          </p:cNvSpPr>
          <p:nvPr>
            <p:ph type="subTitle" idx="1"/>
          </p:nvPr>
        </p:nvSpPr>
        <p:spPr>
          <a:xfrm>
            <a:off x="1353145" y="1292225"/>
            <a:ext cx="6614700" cy="415500"/>
          </a:xfrm>
          <a:prstGeom prst="rect">
            <a:avLst/>
          </a:prstGeom>
        </p:spPr>
        <p:txBody>
          <a:bodyPr spcFirstLastPara="1" wrap="square" lIns="68600" tIns="68600" rIns="68600" bIns="68600" anchor="t" anchorCtr="0">
            <a:noAutofit/>
          </a:bodyPr>
          <a:lstStyle>
            <a:lvl1pPr lvl="0" rtl="0">
              <a:spcBef>
                <a:spcPts val="1500"/>
              </a:spcBef>
              <a:spcAft>
                <a:spcPts val="0"/>
              </a:spcAft>
              <a:buClr>
                <a:srgbClr val="F4F3EE"/>
              </a:buClr>
              <a:buSzPts val="2000"/>
              <a:buNone/>
              <a:defRPr>
                <a:solidFill>
                  <a:srgbClr val="F4F3EE"/>
                </a:solidFill>
              </a:defRPr>
            </a:lvl1pPr>
            <a:lvl2pPr lvl="1" rtl="0">
              <a:spcBef>
                <a:spcPts val="1500"/>
              </a:spcBef>
              <a:spcAft>
                <a:spcPts val="0"/>
              </a:spcAft>
              <a:buClr>
                <a:srgbClr val="F4F3EE"/>
              </a:buClr>
              <a:buSzPts val="1800"/>
              <a:buNone/>
              <a:defRPr>
                <a:solidFill>
                  <a:srgbClr val="F4F3EE"/>
                </a:solidFill>
              </a:defRPr>
            </a:lvl2pPr>
            <a:lvl3pPr lvl="2" rtl="0">
              <a:spcBef>
                <a:spcPts val="1500"/>
              </a:spcBef>
              <a:spcAft>
                <a:spcPts val="0"/>
              </a:spcAft>
              <a:buClr>
                <a:srgbClr val="F4F3EE"/>
              </a:buClr>
              <a:buSzPts val="1800"/>
              <a:buNone/>
              <a:defRPr>
                <a:solidFill>
                  <a:srgbClr val="F4F3EE"/>
                </a:solidFill>
              </a:defRPr>
            </a:lvl3pPr>
            <a:lvl4pPr lvl="3" rtl="0">
              <a:spcBef>
                <a:spcPts val="1500"/>
              </a:spcBef>
              <a:spcAft>
                <a:spcPts val="0"/>
              </a:spcAft>
              <a:buClr>
                <a:srgbClr val="F4F3EE"/>
              </a:buClr>
              <a:buSzPts val="1800"/>
              <a:buNone/>
              <a:defRPr>
                <a:solidFill>
                  <a:srgbClr val="F4F3EE"/>
                </a:solidFill>
              </a:defRPr>
            </a:lvl4pPr>
            <a:lvl5pPr lvl="4" rtl="0">
              <a:spcBef>
                <a:spcPts val="1500"/>
              </a:spcBef>
              <a:spcAft>
                <a:spcPts val="0"/>
              </a:spcAft>
              <a:buClr>
                <a:srgbClr val="F4F3EE"/>
              </a:buClr>
              <a:buSzPts val="1800"/>
              <a:buNone/>
              <a:defRPr>
                <a:solidFill>
                  <a:srgbClr val="F4F3EE"/>
                </a:solidFill>
              </a:defRPr>
            </a:lvl5pPr>
            <a:lvl6pPr lvl="5" rtl="0">
              <a:spcBef>
                <a:spcPts val="1500"/>
              </a:spcBef>
              <a:spcAft>
                <a:spcPts val="0"/>
              </a:spcAft>
              <a:buClr>
                <a:srgbClr val="F4F3EE"/>
              </a:buClr>
              <a:buSzPts val="1800"/>
              <a:buNone/>
              <a:defRPr>
                <a:solidFill>
                  <a:srgbClr val="F4F3EE"/>
                </a:solidFill>
              </a:defRPr>
            </a:lvl6pPr>
            <a:lvl7pPr lvl="6" rtl="0">
              <a:spcBef>
                <a:spcPts val="1500"/>
              </a:spcBef>
              <a:spcAft>
                <a:spcPts val="0"/>
              </a:spcAft>
              <a:buClr>
                <a:srgbClr val="F4F3EE"/>
              </a:buClr>
              <a:buSzPts val="1800"/>
              <a:buNone/>
              <a:defRPr>
                <a:solidFill>
                  <a:srgbClr val="F4F3EE"/>
                </a:solidFill>
              </a:defRPr>
            </a:lvl7pPr>
            <a:lvl8pPr lvl="7" rtl="0">
              <a:spcBef>
                <a:spcPts val="1500"/>
              </a:spcBef>
              <a:spcAft>
                <a:spcPts val="0"/>
              </a:spcAft>
              <a:buClr>
                <a:srgbClr val="F4F3EE"/>
              </a:buClr>
              <a:buSzPts val="1800"/>
              <a:buNone/>
              <a:defRPr>
                <a:solidFill>
                  <a:srgbClr val="F4F3EE"/>
                </a:solidFill>
              </a:defRPr>
            </a:lvl8pPr>
            <a:lvl9pPr lvl="8" rtl="0">
              <a:spcBef>
                <a:spcPts val="1500"/>
              </a:spcBef>
              <a:spcAft>
                <a:spcPts val="0"/>
              </a:spcAft>
              <a:buClr>
                <a:srgbClr val="F4F3EE"/>
              </a:buClr>
              <a:buSzPts val="1800"/>
              <a:buNone/>
              <a:defRPr>
                <a:solidFill>
                  <a:srgbClr val="F4F3EE"/>
                </a:solidFill>
              </a:defRPr>
            </a:lvl9pPr>
          </a:lstStyle>
          <a:p>
            <a:endParaRPr/>
          </a:p>
        </p:txBody>
      </p:sp>
      <p:sp>
        <p:nvSpPr>
          <p:cNvPr id="671" name="Google Shape;671;p92"/>
          <p:cNvSpPr txBox="1">
            <a:spLocks noGrp="1"/>
          </p:cNvSpPr>
          <p:nvPr>
            <p:ph type="body" idx="2"/>
          </p:nvPr>
        </p:nvSpPr>
        <p:spPr>
          <a:xfrm>
            <a:off x="1442120" y="3663375"/>
            <a:ext cx="3787500" cy="4557600"/>
          </a:xfrm>
          <a:prstGeom prst="rect">
            <a:avLst/>
          </a:prstGeom>
        </p:spPr>
        <p:txBody>
          <a:bodyPr spcFirstLastPara="1" wrap="square" lIns="68600" tIns="68600" rIns="68600" bIns="68600" anchor="t" anchorCtr="0">
            <a:noAutofit/>
          </a:bodyPr>
          <a:lstStyle>
            <a:lvl1pPr marL="457200" lvl="0" indent="-355600" rtl="0">
              <a:lnSpc>
                <a:spcPct val="150000"/>
              </a:lnSpc>
              <a:spcBef>
                <a:spcPts val="1500"/>
              </a:spcBef>
              <a:spcAft>
                <a:spcPts val="0"/>
              </a:spcAft>
              <a:buClr>
                <a:srgbClr val="F4F3EE"/>
              </a:buClr>
              <a:buSzPts val="2000"/>
              <a:buChar char="•"/>
              <a:defRPr>
                <a:solidFill>
                  <a:srgbClr val="F4F3EE"/>
                </a:solidFill>
              </a:defRPr>
            </a:lvl1pPr>
            <a:lvl2pPr marL="914400" lvl="1" indent="-342900" rtl="0">
              <a:lnSpc>
                <a:spcPct val="150000"/>
              </a:lnSpc>
              <a:spcBef>
                <a:spcPts val="1500"/>
              </a:spcBef>
              <a:spcAft>
                <a:spcPts val="0"/>
              </a:spcAft>
              <a:buClr>
                <a:srgbClr val="F4F3EE"/>
              </a:buClr>
              <a:buSzPts val="1800"/>
              <a:buChar char="–"/>
              <a:defRPr sz="1800">
                <a:solidFill>
                  <a:srgbClr val="F4F3EE"/>
                </a:solidFill>
              </a:defRPr>
            </a:lvl2pPr>
            <a:lvl3pPr marL="1371600" lvl="2" indent="-342900" rtl="0">
              <a:lnSpc>
                <a:spcPct val="150000"/>
              </a:lnSpc>
              <a:spcBef>
                <a:spcPts val="1500"/>
              </a:spcBef>
              <a:spcAft>
                <a:spcPts val="0"/>
              </a:spcAft>
              <a:buClr>
                <a:srgbClr val="F4F3EE"/>
              </a:buClr>
              <a:buSzPts val="1800"/>
              <a:buChar char="•"/>
              <a:defRPr sz="1800">
                <a:solidFill>
                  <a:srgbClr val="F4F3EE"/>
                </a:solidFill>
              </a:defRPr>
            </a:lvl3pPr>
            <a:lvl4pPr marL="1828800" lvl="3" indent="-342900" rtl="0">
              <a:lnSpc>
                <a:spcPct val="150000"/>
              </a:lnSpc>
              <a:spcBef>
                <a:spcPts val="1500"/>
              </a:spcBef>
              <a:spcAft>
                <a:spcPts val="0"/>
              </a:spcAft>
              <a:buClr>
                <a:srgbClr val="F4F3EE"/>
              </a:buClr>
              <a:buSzPts val="1800"/>
              <a:buChar char="–"/>
              <a:defRPr sz="1800">
                <a:solidFill>
                  <a:srgbClr val="F4F3EE"/>
                </a:solidFill>
              </a:defRPr>
            </a:lvl4pPr>
            <a:lvl5pPr marL="2286000" lvl="4" indent="-342900" rtl="0">
              <a:lnSpc>
                <a:spcPct val="150000"/>
              </a:lnSpc>
              <a:spcBef>
                <a:spcPts val="1500"/>
              </a:spcBef>
              <a:spcAft>
                <a:spcPts val="0"/>
              </a:spcAft>
              <a:buClr>
                <a:srgbClr val="F4F3EE"/>
              </a:buClr>
              <a:buSzPts val="1800"/>
              <a:buChar char="»"/>
              <a:defRPr sz="1800">
                <a:solidFill>
                  <a:srgbClr val="F4F3EE"/>
                </a:solidFill>
              </a:defRPr>
            </a:lvl5pPr>
            <a:lvl6pPr marL="2743200" lvl="5" indent="-342900" rtl="0">
              <a:lnSpc>
                <a:spcPct val="150000"/>
              </a:lnSpc>
              <a:spcBef>
                <a:spcPts val="1500"/>
              </a:spcBef>
              <a:spcAft>
                <a:spcPts val="0"/>
              </a:spcAft>
              <a:buClr>
                <a:srgbClr val="F4F3EE"/>
              </a:buClr>
              <a:buSzPts val="1800"/>
              <a:buChar char="•"/>
              <a:defRPr sz="1800">
                <a:solidFill>
                  <a:srgbClr val="F4F3EE"/>
                </a:solidFill>
              </a:defRPr>
            </a:lvl6pPr>
            <a:lvl7pPr marL="3200400" lvl="6" indent="-342900" rtl="0">
              <a:lnSpc>
                <a:spcPct val="150000"/>
              </a:lnSpc>
              <a:spcBef>
                <a:spcPts val="1500"/>
              </a:spcBef>
              <a:spcAft>
                <a:spcPts val="0"/>
              </a:spcAft>
              <a:buClr>
                <a:srgbClr val="F4F3EE"/>
              </a:buClr>
              <a:buSzPts val="1800"/>
              <a:buChar char="•"/>
              <a:defRPr sz="1800">
                <a:solidFill>
                  <a:srgbClr val="F4F3EE"/>
                </a:solidFill>
              </a:defRPr>
            </a:lvl7pPr>
            <a:lvl8pPr marL="3657600" lvl="7" indent="-342900" rtl="0">
              <a:lnSpc>
                <a:spcPct val="150000"/>
              </a:lnSpc>
              <a:spcBef>
                <a:spcPts val="1500"/>
              </a:spcBef>
              <a:spcAft>
                <a:spcPts val="0"/>
              </a:spcAft>
              <a:buClr>
                <a:srgbClr val="F4F3EE"/>
              </a:buClr>
              <a:buSzPts val="1800"/>
              <a:buChar char="•"/>
              <a:defRPr sz="1800">
                <a:solidFill>
                  <a:srgbClr val="F4F3EE"/>
                </a:solidFill>
              </a:defRPr>
            </a:lvl8pPr>
            <a:lvl9pPr marL="4114800" lvl="8" indent="-342900" rtl="0">
              <a:lnSpc>
                <a:spcPct val="150000"/>
              </a:lnSpc>
              <a:spcBef>
                <a:spcPts val="1500"/>
              </a:spcBef>
              <a:spcAft>
                <a:spcPts val="0"/>
              </a:spcAft>
              <a:buClr>
                <a:srgbClr val="F4F3EE"/>
              </a:buClr>
              <a:buSzPts val="1800"/>
              <a:buChar char="•"/>
              <a:defRPr sz="1800">
                <a:solidFill>
                  <a:srgbClr val="F4F3EE"/>
                </a:solidFill>
              </a:defRPr>
            </a:lvl9pPr>
          </a:lstStyle>
          <a:p>
            <a:endParaRPr/>
          </a:p>
        </p:txBody>
      </p:sp>
      <p:sp>
        <p:nvSpPr>
          <p:cNvPr id="672" name="Google Shape;672;p92"/>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73" name="Google Shape;673;p92"/>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74" name="Google Shape;674;p92"/>
          <p:cNvPicPr preferRelativeResize="0"/>
          <p:nvPr/>
        </p:nvPicPr>
        <p:blipFill rotWithShape="1">
          <a:blip r:embed="rId4">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ckSlide_Flat">
  <p:cSld name="33_Layout Slide_2_1_1">
    <p:bg>
      <p:bgPr>
        <a:solidFill>
          <a:schemeClr val="dk1"/>
        </a:solidFill>
        <a:effectLst/>
      </p:bgPr>
    </p:bg>
    <p:spTree>
      <p:nvGrpSpPr>
        <p:cNvPr id="1" name="Shape 675"/>
        <p:cNvGrpSpPr/>
        <p:nvPr/>
      </p:nvGrpSpPr>
      <p:grpSpPr>
        <a:xfrm>
          <a:off x="0" y="0"/>
          <a:ext cx="0" cy="0"/>
          <a:chOff x="0" y="0"/>
          <a:chExt cx="0" cy="0"/>
        </a:xfrm>
      </p:grpSpPr>
      <p:sp>
        <p:nvSpPr>
          <p:cNvPr id="676" name="Google Shape;676;p93"/>
          <p:cNvSpPr txBox="1">
            <a:spLocks noGrp="1"/>
          </p:cNvSpPr>
          <p:nvPr>
            <p:ph type="sldNum" idx="12"/>
          </p:nvPr>
        </p:nvSpPr>
        <p:spPr>
          <a:xfrm>
            <a:off x="15774694" y="9875005"/>
            <a:ext cx="190500" cy="184800"/>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Clr>
                <a:srgbClr val="A6A6A6"/>
              </a:buClr>
              <a:buSzPts val="1200"/>
              <a:buFont typeface="Roboto"/>
              <a:buNone/>
              <a:defRPr sz="1200">
                <a:solidFill>
                  <a:srgbClr val="A6A6A6"/>
                </a:solidFill>
              </a:defRPr>
            </a:lvl1pPr>
            <a:lvl2pPr marL="0" marR="0" lvl="1" indent="0" algn="ctr" rtl="0">
              <a:lnSpc>
                <a:spcPct val="100000"/>
              </a:lnSpc>
              <a:spcBef>
                <a:spcPts val="0"/>
              </a:spcBef>
              <a:spcAft>
                <a:spcPts val="0"/>
              </a:spcAft>
              <a:buClr>
                <a:srgbClr val="A6A6A6"/>
              </a:buClr>
              <a:buSzPts val="1200"/>
              <a:buFont typeface="Roboto"/>
              <a:buNone/>
              <a:defRPr sz="1200">
                <a:solidFill>
                  <a:srgbClr val="A6A6A6"/>
                </a:solidFill>
              </a:defRPr>
            </a:lvl2pPr>
            <a:lvl3pPr marL="0" marR="0" lvl="2" indent="0" algn="ctr" rtl="0">
              <a:lnSpc>
                <a:spcPct val="100000"/>
              </a:lnSpc>
              <a:spcBef>
                <a:spcPts val="0"/>
              </a:spcBef>
              <a:spcAft>
                <a:spcPts val="0"/>
              </a:spcAft>
              <a:buClr>
                <a:srgbClr val="A6A6A6"/>
              </a:buClr>
              <a:buSzPts val="1200"/>
              <a:buFont typeface="Roboto"/>
              <a:buNone/>
              <a:defRPr sz="1200">
                <a:solidFill>
                  <a:srgbClr val="A6A6A6"/>
                </a:solidFill>
              </a:defRPr>
            </a:lvl3pPr>
            <a:lvl4pPr marL="0" marR="0" lvl="3" indent="0" algn="ctr" rtl="0">
              <a:lnSpc>
                <a:spcPct val="100000"/>
              </a:lnSpc>
              <a:spcBef>
                <a:spcPts val="0"/>
              </a:spcBef>
              <a:spcAft>
                <a:spcPts val="0"/>
              </a:spcAft>
              <a:buClr>
                <a:srgbClr val="A6A6A6"/>
              </a:buClr>
              <a:buSzPts val="1200"/>
              <a:buFont typeface="Roboto"/>
              <a:buNone/>
              <a:defRPr sz="1200">
                <a:solidFill>
                  <a:srgbClr val="A6A6A6"/>
                </a:solidFill>
              </a:defRPr>
            </a:lvl4pPr>
            <a:lvl5pPr marL="0" marR="0" lvl="4" indent="0" algn="ctr" rtl="0">
              <a:lnSpc>
                <a:spcPct val="100000"/>
              </a:lnSpc>
              <a:spcBef>
                <a:spcPts val="0"/>
              </a:spcBef>
              <a:spcAft>
                <a:spcPts val="0"/>
              </a:spcAft>
              <a:buClr>
                <a:srgbClr val="A6A6A6"/>
              </a:buClr>
              <a:buSzPts val="1200"/>
              <a:buFont typeface="Roboto"/>
              <a:buNone/>
              <a:defRPr sz="1200">
                <a:solidFill>
                  <a:srgbClr val="A6A6A6"/>
                </a:solidFill>
              </a:defRPr>
            </a:lvl5pPr>
            <a:lvl6pPr marL="0" marR="0" lvl="5" indent="0" algn="ctr" rtl="0">
              <a:lnSpc>
                <a:spcPct val="100000"/>
              </a:lnSpc>
              <a:spcBef>
                <a:spcPts val="0"/>
              </a:spcBef>
              <a:spcAft>
                <a:spcPts val="0"/>
              </a:spcAft>
              <a:buClr>
                <a:srgbClr val="A6A6A6"/>
              </a:buClr>
              <a:buSzPts val="1200"/>
              <a:buFont typeface="Roboto"/>
              <a:buNone/>
              <a:defRPr sz="1200">
                <a:solidFill>
                  <a:srgbClr val="A6A6A6"/>
                </a:solidFill>
              </a:defRPr>
            </a:lvl6pPr>
            <a:lvl7pPr marL="0" marR="0" lvl="6" indent="0" algn="ctr" rtl="0">
              <a:lnSpc>
                <a:spcPct val="100000"/>
              </a:lnSpc>
              <a:spcBef>
                <a:spcPts val="0"/>
              </a:spcBef>
              <a:spcAft>
                <a:spcPts val="0"/>
              </a:spcAft>
              <a:buClr>
                <a:srgbClr val="A6A6A6"/>
              </a:buClr>
              <a:buSzPts val="1200"/>
              <a:buFont typeface="Roboto"/>
              <a:buNone/>
              <a:defRPr sz="1200">
                <a:solidFill>
                  <a:srgbClr val="A6A6A6"/>
                </a:solidFill>
              </a:defRPr>
            </a:lvl7pPr>
            <a:lvl8pPr marL="0" marR="0" lvl="7" indent="0" algn="ctr" rtl="0">
              <a:lnSpc>
                <a:spcPct val="100000"/>
              </a:lnSpc>
              <a:spcBef>
                <a:spcPts val="0"/>
              </a:spcBef>
              <a:spcAft>
                <a:spcPts val="0"/>
              </a:spcAft>
              <a:buClr>
                <a:srgbClr val="A6A6A6"/>
              </a:buClr>
              <a:buSzPts val="1200"/>
              <a:buFont typeface="Roboto"/>
              <a:buNone/>
              <a:defRPr sz="1200">
                <a:solidFill>
                  <a:srgbClr val="A6A6A6"/>
                </a:solidFill>
              </a:defRPr>
            </a:lvl8pPr>
            <a:lvl9pPr marL="0" marR="0" lvl="8" indent="0" algn="ctr" rtl="0">
              <a:lnSpc>
                <a:spcPct val="100000"/>
              </a:lnSpc>
              <a:spcBef>
                <a:spcPts val="0"/>
              </a:spcBef>
              <a:spcAft>
                <a:spcPts val="0"/>
              </a:spcAft>
              <a:buClr>
                <a:srgbClr val="A6A6A6"/>
              </a:buClr>
              <a:buSzPts val="1200"/>
              <a:buFont typeface="Roboto"/>
              <a:buNone/>
              <a:defRPr sz="1200">
                <a:solidFill>
                  <a:srgbClr val="A6A6A6"/>
                </a:solidFill>
              </a:defRPr>
            </a:lvl9pPr>
          </a:lstStyle>
          <a:p>
            <a:pPr marL="0" lvl="0" indent="0" algn="ctr" rtl="0">
              <a:spcBef>
                <a:spcPts val="0"/>
              </a:spcBef>
              <a:spcAft>
                <a:spcPts val="0"/>
              </a:spcAft>
              <a:buNone/>
            </a:pPr>
            <a:fld id="{00000000-1234-1234-1234-123412341234}" type="slidenum">
              <a:rPr lang="en-US"/>
              <a:t>‹#›</a:t>
            </a:fld>
            <a:endParaRPr sz="1800">
              <a:solidFill>
                <a:schemeClr val="accent1"/>
              </a:solidFill>
            </a:endParaRPr>
          </a:p>
        </p:txBody>
      </p:sp>
      <p:sp>
        <p:nvSpPr>
          <p:cNvPr id="677" name="Google Shape;677;p93"/>
          <p:cNvSpPr txBox="1"/>
          <p:nvPr/>
        </p:nvSpPr>
        <p:spPr>
          <a:xfrm>
            <a:off x="16004906" y="9842905"/>
            <a:ext cx="1897800" cy="216900"/>
          </a:xfrm>
          <a:prstGeom prst="rect">
            <a:avLst/>
          </a:prstGeom>
          <a:noFill/>
          <a:ln>
            <a:noFill/>
          </a:ln>
        </p:spPr>
        <p:txBody>
          <a:bodyPr spcFirstLastPara="1" wrap="square" lIns="34250" tIns="34250" rIns="34250" bIns="34250" anchor="t" anchorCtr="0">
            <a:spAutoFit/>
          </a:bodyPr>
          <a:lstStyle/>
          <a:p>
            <a:pPr marL="0" marR="0" lvl="0" indent="0" algn="r" rtl="0">
              <a:lnSpc>
                <a:spcPct val="80000"/>
              </a:lnSpc>
              <a:spcBef>
                <a:spcPts val="0"/>
              </a:spcBef>
              <a:spcAft>
                <a:spcPts val="0"/>
              </a:spcAft>
              <a:buClr>
                <a:srgbClr val="D3D3D1"/>
              </a:buClr>
              <a:buSzPts val="1200"/>
              <a:buFont typeface="Hind"/>
              <a:buNone/>
            </a:pPr>
            <a:r>
              <a:rPr lang="en-US" sz="1200" b="0" i="0" u="none" strike="noStrike" cap="none">
                <a:solidFill>
                  <a:srgbClr val="5E5E5E"/>
                </a:solidFill>
                <a:latin typeface="Hind"/>
                <a:ea typeface="Hind"/>
                <a:cs typeface="Hind"/>
                <a:sym typeface="Hind"/>
              </a:rPr>
              <a:t>H2O.ai Confidential</a:t>
            </a:r>
            <a:endParaRPr sz="1100">
              <a:solidFill>
                <a:srgbClr val="5E5E5E"/>
              </a:solidFill>
            </a:endParaRPr>
          </a:p>
        </p:txBody>
      </p:sp>
      <p:pic>
        <p:nvPicPr>
          <p:cNvPr id="678" name="Google Shape;678;p93"/>
          <p:cNvPicPr preferRelativeResize="0"/>
          <p:nvPr/>
        </p:nvPicPr>
        <p:blipFill rotWithShape="1">
          <a:blip r:embed="rId2">
            <a:alphaModFix/>
          </a:blip>
          <a:srcRect l="9"/>
          <a:stretch/>
        </p:blipFill>
        <p:spPr>
          <a:xfrm>
            <a:off x="17206575" y="344200"/>
            <a:ext cx="714550" cy="714626"/>
          </a:xfrm>
          <a:prstGeom prst="rect">
            <a:avLst/>
          </a:prstGeom>
          <a:noFill/>
          <a:ln>
            <a:noFill/>
          </a:ln>
          <a:effectLst>
            <a:outerShdw blurRad="57150" dist="19050" dir="5400000" algn="bl" rotWithShape="0">
              <a:srgbClr val="000000">
                <a:alpha val="35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theme" Target="../theme/theme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400" y="138111"/>
            <a:ext cx="16459200" cy="2262300"/>
          </a:xfrm>
          <a:prstGeom prst="rect">
            <a:avLst/>
          </a:prstGeom>
          <a:noFill/>
          <a:ln>
            <a:noFill/>
          </a:ln>
        </p:spPr>
        <p:txBody>
          <a:bodyPr spcFirstLastPara="1" wrap="square" lIns="68600" tIns="68600" rIns="68600" bIns="68600" anchor="ctr" anchorCtr="0">
            <a:noAutofit/>
          </a:bodyPr>
          <a:lstStyle>
            <a:lvl1pPr marR="0" lvl="0" algn="l" rtl="0">
              <a:lnSpc>
                <a:spcPct val="100000"/>
              </a:lnSpc>
              <a:spcBef>
                <a:spcPts val="0"/>
              </a:spcBef>
              <a:spcAft>
                <a:spcPts val="0"/>
              </a:spcAft>
              <a:buClr>
                <a:srgbClr val="151414"/>
              </a:buClr>
              <a:buSzPts val="5600"/>
              <a:buFont typeface="Montserrat"/>
              <a:buNone/>
              <a:defRPr sz="5600" b="1" i="0" u="none" strike="noStrike" cap="none">
                <a:solidFill>
                  <a:srgbClr val="151414"/>
                </a:solidFill>
                <a:latin typeface="Montserrat"/>
                <a:ea typeface="Montserrat"/>
                <a:cs typeface="Montserrat"/>
                <a:sym typeface="Montserrat"/>
              </a:defRPr>
            </a:lvl1pPr>
            <a:lvl2pPr marR="0" lvl="1"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2pPr>
            <a:lvl3pPr marR="0" lvl="2"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3pPr>
            <a:lvl4pPr marR="0" lvl="3"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4pPr>
            <a:lvl5pPr marR="0" lvl="4"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5pPr>
            <a:lvl6pPr marR="0" lvl="5"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6pPr>
            <a:lvl7pPr marR="0" lvl="6"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7pPr>
            <a:lvl8pPr marR="0" lvl="7"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8pPr>
            <a:lvl9pPr marR="0" lvl="8"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9pPr>
          </a:lstStyle>
          <a:p>
            <a:endParaRPr/>
          </a:p>
        </p:txBody>
      </p:sp>
      <p:sp>
        <p:nvSpPr>
          <p:cNvPr id="7" name="Google Shape;7;p1"/>
          <p:cNvSpPr txBox="1">
            <a:spLocks noGrp="1"/>
          </p:cNvSpPr>
          <p:nvPr>
            <p:ph type="body" idx="1"/>
          </p:nvPr>
        </p:nvSpPr>
        <p:spPr>
          <a:xfrm>
            <a:off x="914400" y="2400300"/>
            <a:ext cx="16459200" cy="7886700"/>
          </a:xfrm>
          <a:prstGeom prst="rect">
            <a:avLst/>
          </a:prstGeom>
          <a:noFill/>
          <a:ln>
            <a:noFill/>
          </a:ln>
        </p:spPr>
        <p:txBody>
          <a:bodyPr spcFirstLastPara="1" wrap="square" lIns="68600" tIns="68600" rIns="68600" bIns="68600" anchor="t" anchorCtr="0">
            <a:noAutofit/>
          </a:bodyPr>
          <a:lstStyle>
            <a:lvl1pPr marL="457200" marR="0" lvl="0" indent="-355600" algn="l" rtl="0">
              <a:lnSpc>
                <a:spcPct val="100000"/>
              </a:lnSpc>
              <a:spcBef>
                <a:spcPts val="1500"/>
              </a:spcBef>
              <a:spcAft>
                <a:spcPts val="0"/>
              </a:spcAft>
              <a:buClr>
                <a:srgbClr val="5E5E5E"/>
              </a:buClr>
              <a:buSzPts val="2000"/>
              <a:buFont typeface="Hind Medium"/>
              <a:buChar char="•"/>
              <a:defRPr sz="2000" i="0" u="none" strike="noStrike" cap="none">
                <a:solidFill>
                  <a:srgbClr val="5E5E5E"/>
                </a:solidFill>
                <a:latin typeface="Hind Medium"/>
                <a:ea typeface="Hind Medium"/>
                <a:cs typeface="Hind Medium"/>
                <a:sym typeface="Hind Medium"/>
              </a:defRPr>
            </a:lvl1pPr>
            <a:lvl2pPr marL="914400" marR="0" lvl="1"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2pPr>
            <a:lvl3pPr marL="1371600" marR="0" lvl="2"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3pPr>
            <a:lvl4pPr marL="1828800" marR="0" lvl="3"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4pPr>
            <a:lvl5pPr marL="2286000" marR="0" lvl="4"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5pPr>
            <a:lvl6pPr marL="2743200" marR="0" lvl="5"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6pPr>
            <a:lvl7pPr marL="3200400" marR="0" lvl="6"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7pPr>
            <a:lvl8pPr marL="3657600" marR="0" lvl="7"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8pPr>
            <a:lvl9pPr marL="4114800" marR="0" lvl="8"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9pPr>
          </a:lstStyle>
          <a:p>
            <a:endParaRPr/>
          </a:p>
        </p:txBody>
      </p:sp>
      <p:sp>
        <p:nvSpPr>
          <p:cNvPr id="8" name="Google Shape;8;p1"/>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marR="0" lvl="0"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1pPr>
            <a:lvl2pPr marL="0" marR="0" lvl="1"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2pPr>
            <a:lvl3pPr marL="0" marR="0" lvl="2"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3pPr>
            <a:lvl4pPr marL="0" marR="0" lvl="3"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4pPr>
            <a:lvl5pPr marL="0" marR="0" lvl="4"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5pPr>
            <a:lvl6pPr marL="0" marR="0" lvl="5"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6pPr>
            <a:lvl7pPr marL="0" marR="0" lvl="6"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7pPr>
            <a:lvl8pPr marL="0" marR="0" lvl="7"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8pPr>
            <a:lvl9pPr marL="0" marR="0" lvl="8"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21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1" r:id="rId33"/>
    <p:sldLayoutId id="2147483682" r:id="rId34"/>
    <p:sldLayoutId id="2147483683" r:id="rId35"/>
    <p:sldLayoutId id="2147483684" r:id="rId36"/>
    <p:sldLayoutId id="2147483686" r:id="rId37"/>
    <p:sldLayoutId id="2147483687" r:id="rId38"/>
    <p:sldLayoutId id="2147483688" r:id="rId39"/>
    <p:sldLayoutId id="2147483689" r:id="rId40"/>
    <p:sldLayoutId id="2147483690" r:id="rId41"/>
    <p:sldLayoutId id="2147483691" r:id="rId42"/>
    <p:sldLayoutId id="2147483693" r:id="rId43"/>
    <p:sldLayoutId id="2147483694" r:id="rId44"/>
    <p:sldLayoutId id="2147483742" r:id="rId45"/>
    <p:sldLayoutId id="2147483743" r:id="rId46"/>
    <p:sldLayoutId id="2147483744" r:id="rId47"/>
    <p:sldLayoutId id="2147483745" r:id="rId48"/>
    <p:sldLayoutId id="214748374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354"/>
        <p:cNvGrpSpPr/>
        <p:nvPr/>
      </p:nvGrpSpPr>
      <p:grpSpPr>
        <a:xfrm>
          <a:off x="0" y="0"/>
          <a:ext cx="0" cy="0"/>
          <a:chOff x="0" y="0"/>
          <a:chExt cx="0" cy="0"/>
        </a:xfrm>
      </p:grpSpPr>
      <p:sp>
        <p:nvSpPr>
          <p:cNvPr id="355" name="Google Shape;355;p49"/>
          <p:cNvSpPr txBox="1">
            <a:spLocks noGrp="1"/>
          </p:cNvSpPr>
          <p:nvPr>
            <p:ph type="title"/>
          </p:nvPr>
        </p:nvSpPr>
        <p:spPr>
          <a:xfrm>
            <a:off x="914400" y="138111"/>
            <a:ext cx="16459200" cy="2262300"/>
          </a:xfrm>
          <a:prstGeom prst="rect">
            <a:avLst/>
          </a:prstGeom>
          <a:noFill/>
          <a:ln>
            <a:noFill/>
          </a:ln>
        </p:spPr>
        <p:txBody>
          <a:bodyPr spcFirstLastPara="1" wrap="square" lIns="68600" tIns="68600" rIns="68600" bIns="68600" anchor="ctr" anchorCtr="0">
            <a:noAutofit/>
          </a:bodyPr>
          <a:lstStyle>
            <a:lvl1pPr marR="0" lvl="0" algn="l" rtl="0">
              <a:lnSpc>
                <a:spcPct val="100000"/>
              </a:lnSpc>
              <a:spcBef>
                <a:spcPts val="0"/>
              </a:spcBef>
              <a:spcAft>
                <a:spcPts val="0"/>
              </a:spcAft>
              <a:buClr>
                <a:srgbClr val="151414"/>
              </a:buClr>
              <a:buSzPts val="5600"/>
              <a:buFont typeface="Montserrat"/>
              <a:buNone/>
              <a:defRPr sz="5600" b="1" i="0" u="none" strike="noStrike" cap="none">
                <a:solidFill>
                  <a:srgbClr val="151414"/>
                </a:solidFill>
                <a:latin typeface="Montserrat"/>
                <a:ea typeface="Montserrat"/>
                <a:cs typeface="Montserrat"/>
                <a:sym typeface="Montserrat"/>
              </a:defRPr>
            </a:lvl1pPr>
            <a:lvl2pPr marR="0" lvl="1"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2pPr>
            <a:lvl3pPr marR="0" lvl="2"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3pPr>
            <a:lvl4pPr marR="0" lvl="3"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4pPr>
            <a:lvl5pPr marR="0" lvl="4"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5pPr>
            <a:lvl6pPr marR="0" lvl="5"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6pPr>
            <a:lvl7pPr marR="0" lvl="6"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7pPr>
            <a:lvl8pPr marR="0" lvl="7"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8pPr>
            <a:lvl9pPr marR="0" lvl="8" algn="l" rtl="0">
              <a:lnSpc>
                <a:spcPct val="100000"/>
              </a:lnSpc>
              <a:spcBef>
                <a:spcPts val="0"/>
              </a:spcBef>
              <a:spcAft>
                <a:spcPts val="0"/>
              </a:spcAft>
              <a:buClr>
                <a:srgbClr val="151414"/>
              </a:buClr>
              <a:buSzPts val="8900"/>
              <a:buFont typeface="Roboto Light"/>
              <a:buNone/>
              <a:defRPr sz="8900" b="0" i="0" u="none" strike="noStrike" cap="none">
                <a:solidFill>
                  <a:srgbClr val="151414"/>
                </a:solidFill>
                <a:latin typeface="Roboto Light"/>
                <a:ea typeface="Roboto Light"/>
                <a:cs typeface="Roboto Light"/>
                <a:sym typeface="Roboto Light"/>
              </a:defRPr>
            </a:lvl9pPr>
          </a:lstStyle>
          <a:p>
            <a:endParaRPr/>
          </a:p>
        </p:txBody>
      </p:sp>
      <p:sp>
        <p:nvSpPr>
          <p:cNvPr id="356" name="Google Shape;356;p49"/>
          <p:cNvSpPr txBox="1">
            <a:spLocks noGrp="1"/>
          </p:cNvSpPr>
          <p:nvPr>
            <p:ph type="body" idx="1"/>
          </p:nvPr>
        </p:nvSpPr>
        <p:spPr>
          <a:xfrm>
            <a:off x="914400" y="2400300"/>
            <a:ext cx="16459200" cy="7886700"/>
          </a:xfrm>
          <a:prstGeom prst="rect">
            <a:avLst/>
          </a:prstGeom>
          <a:noFill/>
          <a:ln>
            <a:noFill/>
          </a:ln>
        </p:spPr>
        <p:txBody>
          <a:bodyPr spcFirstLastPara="1" wrap="square" lIns="68600" tIns="68600" rIns="68600" bIns="68600" anchor="t" anchorCtr="0">
            <a:noAutofit/>
          </a:bodyPr>
          <a:lstStyle>
            <a:lvl1pPr marL="457200" marR="0" lvl="0" indent="-355600" algn="l" rtl="0">
              <a:lnSpc>
                <a:spcPct val="100000"/>
              </a:lnSpc>
              <a:spcBef>
                <a:spcPts val="1500"/>
              </a:spcBef>
              <a:spcAft>
                <a:spcPts val="0"/>
              </a:spcAft>
              <a:buClr>
                <a:srgbClr val="5E5E5E"/>
              </a:buClr>
              <a:buSzPts val="2000"/>
              <a:buFont typeface="Hind Medium"/>
              <a:buChar char="•"/>
              <a:defRPr sz="2000" i="0" u="none" strike="noStrike" cap="none">
                <a:solidFill>
                  <a:srgbClr val="5E5E5E"/>
                </a:solidFill>
                <a:latin typeface="Hind Medium"/>
                <a:ea typeface="Hind Medium"/>
                <a:cs typeface="Hind Medium"/>
                <a:sym typeface="Hind Medium"/>
              </a:defRPr>
            </a:lvl1pPr>
            <a:lvl2pPr marL="914400" marR="0" lvl="1"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2pPr>
            <a:lvl3pPr marL="1371600" marR="0" lvl="2"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3pPr>
            <a:lvl4pPr marL="1828800" marR="0" lvl="3"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4pPr>
            <a:lvl5pPr marL="2286000" marR="0" lvl="4"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5pPr>
            <a:lvl6pPr marL="2743200" marR="0" lvl="5"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6pPr>
            <a:lvl7pPr marL="3200400" marR="0" lvl="6"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7pPr>
            <a:lvl8pPr marL="3657600" marR="0" lvl="7"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8pPr>
            <a:lvl9pPr marL="4114800" marR="0" lvl="8" indent="-342900" algn="l" rtl="0">
              <a:lnSpc>
                <a:spcPct val="100000"/>
              </a:lnSpc>
              <a:spcBef>
                <a:spcPts val="1500"/>
              </a:spcBef>
              <a:spcAft>
                <a:spcPts val="0"/>
              </a:spcAft>
              <a:buClr>
                <a:srgbClr val="5E5E5E"/>
              </a:buClr>
              <a:buSzPts val="1800"/>
              <a:buFont typeface="Hind Medium"/>
              <a:buChar char="•"/>
              <a:defRPr sz="1800" i="0" u="none" strike="noStrike" cap="none">
                <a:solidFill>
                  <a:srgbClr val="5E5E5E"/>
                </a:solidFill>
                <a:latin typeface="Hind Medium"/>
                <a:ea typeface="Hind Medium"/>
                <a:cs typeface="Hind Medium"/>
                <a:sym typeface="Hind Medium"/>
              </a:defRPr>
            </a:lvl9pPr>
          </a:lstStyle>
          <a:p>
            <a:endParaRPr/>
          </a:p>
        </p:txBody>
      </p:sp>
      <p:sp>
        <p:nvSpPr>
          <p:cNvPr id="357" name="Google Shape;357;p49"/>
          <p:cNvSpPr txBox="1">
            <a:spLocks noGrp="1"/>
          </p:cNvSpPr>
          <p:nvPr>
            <p:ph type="sldNum" idx="12"/>
          </p:nvPr>
        </p:nvSpPr>
        <p:spPr>
          <a:xfrm>
            <a:off x="8839199" y="9258300"/>
            <a:ext cx="4267200" cy="415500"/>
          </a:xfrm>
          <a:prstGeom prst="rect">
            <a:avLst/>
          </a:prstGeom>
          <a:noFill/>
          <a:ln>
            <a:noFill/>
          </a:ln>
        </p:spPr>
        <p:txBody>
          <a:bodyPr spcFirstLastPara="1" wrap="square" lIns="68600" tIns="68600" rIns="68600" bIns="68600" anchor="ctr" anchorCtr="0">
            <a:spAutoFit/>
          </a:bodyPr>
          <a:lstStyle>
            <a:lvl1pPr marL="0" marR="0" lvl="0"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1pPr>
            <a:lvl2pPr marL="0" marR="0" lvl="1"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2pPr>
            <a:lvl3pPr marL="0" marR="0" lvl="2"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3pPr>
            <a:lvl4pPr marL="0" marR="0" lvl="3"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4pPr>
            <a:lvl5pPr marL="0" marR="0" lvl="4"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5pPr>
            <a:lvl6pPr marL="0" marR="0" lvl="5"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6pPr>
            <a:lvl7pPr marL="0" marR="0" lvl="6"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7pPr>
            <a:lvl8pPr marL="0" marR="0" lvl="7"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8pPr>
            <a:lvl9pPr marL="0" marR="0" lvl="8" indent="0" algn="r" rtl="0">
              <a:lnSpc>
                <a:spcPct val="100000"/>
              </a:lnSpc>
              <a:spcBef>
                <a:spcPts val="0"/>
              </a:spcBef>
              <a:spcAft>
                <a:spcPts val="0"/>
              </a:spcAft>
              <a:buClr>
                <a:schemeClr val="accent1"/>
              </a:buClr>
              <a:buSzPts val="1800"/>
              <a:buFont typeface="Roboto"/>
              <a:buNone/>
              <a:defRPr sz="18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21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7.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8.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9.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4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4"/>
          <p:cNvSpPr txBox="1">
            <a:spLocks noGrp="1"/>
          </p:cNvSpPr>
          <p:nvPr>
            <p:ph type="title"/>
          </p:nvPr>
        </p:nvSpPr>
        <p:spPr>
          <a:xfrm>
            <a:off x="1967250" y="3049225"/>
            <a:ext cx="12807300" cy="1233000"/>
          </a:xfrm>
          <a:prstGeom prst="rect">
            <a:avLst/>
          </a:prstGeom>
        </p:spPr>
        <p:txBody>
          <a:bodyPr spcFirstLastPara="1" wrap="square" lIns="68600" tIns="68600" rIns="68600" bIns="68600" anchor="t" anchorCtr="0">
            <a:noAutofit/>
          </a:bodyPr>
          <a:lstStyle/>
          <a:p>
            <a:pPr marL="0" lvl="0" indent="0" algn="l" rtl="0">
              <a:spcBef>
                <a:spcPts val="0"/>
              </a:spcBef>
              <a:spcAft>
                <a:spcPts val="0"/>
              </a:spcAft>
              <a:buNone/>
            </a:pPr>
            <a:r>
              <a:rPr lang="en-US" dirty="0"/>
              <a:t>Developing and Validating High Risk Applications</a:t>
            </a:r>
            <a:endParaRPr b="1" dirty="0">
              <a:latin typeface="Montserrat"/>
              <a:ea typeface="Montserrat"/>
              <a:cs typeface="Montserrat"/>
              <a:sym typeface="Montserrat"/>
            </a:endParaRPr>
          </a:p>
        </p:txBody>
      </p:sp>
      <p:sp>
        <p:nvSpPr>
          <p:cNvPr id="684" name="Google Shape;684;p94"/>
          <p:cNvSpPr txBox="1">
            <a:spLocks noGrp="1"/>
          </p:cNvSpPr>
          <p:nvPr>
            <p:ph type="subTitle" idx="1"/>
          </p:nvPr>
        </p:nvSpPr>
        <p:spPr>
          <a:xfrm>
            <a:off x="1967250" y="6012227"/>
            <a:ext cx="11307300" cy="2072643"/>
          </a:xfrm>
          <a:prstGeom prst="rect">
            <a:avLst/>
          </a:prstGeom>
        </p:spPr>
        <p:txBody>
          <a:bodyPr spcFirstLastPara="1" wrap="square" lIns="68600" tIns="68600" rIns="68600" bIns="68600" anchor="ctr" anchorCtr="0">
            <a:noAutofit/>
          </a:bodyPr>
          <a:lstStyle/>
          <a:p>
            <a:pPr marL="0" lvl="0" indent="0" algn="l" rtl="0">
              <a:spcBef>
                <a:spcPts val="1500"/>
              </a:spcBef>
              <a:spcAft>
                <a:spcPts val="0"/>
              </a:spcAft>
              <a:buNone/>
            </a:pPr>
            <a:r>
              <a:rPr lang="en-US" dirty="0"/>
              <a:t>Agus Sudjianto</a:t>
            </a:r>
          </a:p>
          <a:p>
            <a:pPr marL="0" lvl="0" indent="0" algn="l" rtl="0">
              <a:spcBef>
                <a:spcPts val="1500"/>
              </a:spcBef>
              <a:spcAft>
                <a:spcPts val="0"/>
              </a:spcAft>
              <a:buNone/>
            </a:pPr>
            <a:r>
              <a:rPr lang="en-US" sz="2000" dirty="0"/>
              <a:t>SVP Risk &amp; Technology, H2O.ai</a:t>
            </a:r>
          </a:p>
          <a:p>
            <a:pPr marL="0" lvl="0" indent="0" algn="l" rtl="0">
              <a:spcBef>
                <a:spcPts val="1500"/>
              </a:spcBef>
              <a:spcAft>
                <a:spcPts val="0"/>
              </a:spcAft>
              <a:buNone/>
            </a:pPr>
            <a:r>
              <a:rPr lang="en-US" sz="2000" dirty="0"/>
              <a:t>Executive in Residence, School of Data Science, UNC Charlotte</a:t>
            </a:r>
          </a:p>
          <a:p>
            <a:pPr marL="0" lvl="0" indent="0" algn="l" rtl="0">
              <a:spcBef>
                <a:spcPts val="1500"/>
              </a:spcBef>
              <a:spcAft>
                <a:spcPts val="0"/>
              </a:spcAft>
              <a:buNone/>
            </a:pPr>
            <a:r>
              <a:rPr lang="en-US" sz="2000" dirty="0"/>
              <a:t>Retired EVP Model Risk Management, Wells Fargo</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5C1B-C8A7-41B0-8A7C-BFB86C5FF54E}"/>
              </a:ext>
            </a:extLst>
          </p:cNvPr>
          <p:cNvSpPr>
            <a:spLocks noGrp="1"/>
          </p:cNvSpPr>
          <p:nvPr>
            <p:ph type="title"/>
          </p:nvPr>
        </p:nvSpPr>
        <p:spPr>
          <a:xfrm>
            <a:off x="878440" y="685800"/>
            <a:ext cx="16723760" cy="1371600"/>
          </a:xfrm>
        </p:spPr>
        <p:txBody>
          <a:bodyPr/>
          <a:lstStyle/>
          <a:p>
            <a:r>
              <a:rPr lang="en-US" dirty="0"/>
              <a:t>Example: Credit Data</a:t>
            </a:r>
          </a:p>
        </p:txBody>
      </p:sp>
      <p:sp>
        <p:nvSpPr>
          <p:cNvPr id="4" name="Slide Number Placeholder 3">
            <a:extLst>
              <a:ext uri="{FF2B5EF4-FFF2-40B4-BE49-F238E27FC236}">
                <a16:creationId xmlns:a16="http://schemas.microsoft.com/office/drawing/2014/main" id="{D04AE2F0-B2C2-4473-9C44-868D0EF799B5}"/>
              </a:ext>
            </a:extLst>
          </p:cNvPr>
          <p:cNvSpPr>
            <a:spLocks noGrp="1"/>
          </p:cNvSpPr>
          <p:nvPr>
            <p:ph type="sldNum" sz="quarter" idx="10"/>
          </p:nvPr>
        </p:nvSpPr>
        <p:spPr/>
        <p:txBody>
          <a:bodyPr/>
          <a:lstStyle/>
          <a:p>
            <a:fld id="{000F85C7-EC28-5C4D-9577-C5634B07539F}" type="slidenum">
              <a:rPr lang="en-US" smtClean="0"/>
              <a:pPr/>
              <a:t>10</a:t>
            </a:fld>
            <a:endParaRPr lang="en-US" dirty="0"/>
          </a:p>
        </p:txBody>
      </p:sp>
      <p:pic>
        <p:nvPicPr>
          <p:cNvPr id="8" name="Picture 7">
            <a:extLst>
              <a:ext uri="{FF2B5EF4-FFF2-40B4-BE49-F238E27FC236}">
                <a16:creationId xmlns:a16="http://schemas.microsoft.com/office/drawing/2014/main" id="{FD1A24AE-FB1D-2D87-DAFC-512D5678EACE}"/>
              </a:ext>
            </a:extLst>
          </p:cNvPr>
          <p:cNvPicPr>
            <a:picLocks noChangeAspect="1"/>
          </p:cNvPicPr>
          <p:nvPr/>
        </p:nvPicPr>
        <p:blipFill>
          <a:blip r:embed="rId2"/>
          <a:stretch>
            <a:fillRect/>
          </a:stretch>
        </p:blipFill>
        <p:spPr>
          <a:xfrm>
            <a:off x="1210845" y="2280419"/>
            <a:ext cx="15689865" cy="7330511"/>
          </a:xfrm>
          <a:prstGeom prst="rect">
            <a:avLst/>
          </a:prstGeom>
        </p:spPr>
      </p:pic>
    </p:spTree>
    <p:extLst>
      <p:ext uri="{BB962C8B-B14F-4D97-AF65-F5344CB8AC3E}">
        <p14:creationId xmlns:p14="http://schemas.microsoft.com/office/powerpoint/2010/main" val="30148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22E577-8677-20F7-BB39-01D8F1E4C5D8}"/>
              </a:ext>
            </a:extLst>
          </p:cNvPr>
          <p:cNvPicPr>
            <a:picLocks noChangeAspect="1"/>
          </p:cNvPicPr>
          <p:nvPr/>
        </p:nvPicPr>
        <p:blipFill>
          <a:blip r:embed="rId2"/>
          <a:stretch>
            <a:fillRect/>
          </a:stretch>
        </p:blipFill>
        <p:spPr>
          <a:xfrm>
            <a:off x="1521193" y="2872253"/>
            <a:ext cx="6101615" cy="2429214"/>
          </a:xfrm>
          <a:prstGeom prst="rect">
            <a:avLst/>
          </a:prstGeom>
        </p:spPr>
      </p:pic>
      <p:sp>
        <p:nvSpPr>
          <p:cNvPr id="2" name="Title 1">
            <a:extLst>
              <a:ext uri="{FF2B5EF4-FFF2-40B4-BE49-F238E27FC236}">
                <a16:creationId xmlns:a16="http://schemas.microsoft.com/office/drawing/2014/main" id="{4B551A47-0656-D8E0-5AB5-D368C429EDFD}"/>
              </a:ext>
            </a:extLst>
          </p:cNvPr>
          <p:cNvSpPr>
            <a:spLocks noGrp="1"/>
          </p:cNvSpPr>
          <p:nvPr>
            <p:ph type="title"/>
          </p:nvPr>
        </p:nvSpPr>
        <p:spPr/>
        <p:txBody>
          <a:bodyPr>
            <a:normAutofit fontScale="90000"/>
          </a:bodyPr>
          <a:lstStyle/>
          <a:p>
            <a:r>
              <a:rPr lang="en-US" dirty="0"/>
              <a:t>Equal Performance—Very Different Models</a:t>
            </a:r>
          </a:p>
        </p:txBody>
      </p:sp>
      <p:sp>
        <p:nvSpPr>
          <p:cNvPr id="4" name="Slide Number Placeholder 3">
            <a:extLst>
              <a:ext uri="{FF2B5EF4-FFF2-40B4-BE49-F238E27FC236}">
                <a16:creationId xmlns:a16="http://schemas.microsoft.com/office/drawing/2014/main" id="{DADFE406-495D-7855-20E8-C2437B3D7570}"/>
              </a:ext>
            </a:extLst>
          </p:cNvPr>
          <p:cNvSpPr>
            <a:spLocks noGrp="1"/>
          </p:cNvSpPr>
          <p:nvPr>
            <p:ph type="sldNum" sz="quarter" idx="10"/>
          </p:nvPr>
        </p:nvSpPr>
        <p:spPr/>
        <p:txBody>
          <a:bodyPr/>
          <a:lstStyle/>
          <a:p>
            <a:fld id="{000F85C7-EC28-5C4D-9577-C5634B07539F}" type="slidenum">
              <a:rPr lang="en-US" smtClean="0"/>
              <a:pPr/>
              <a:t>11</a:t>
            </a:fld>
            <a:endParaRPr lang="en-US" dirty="0"/>
          </a:p>
        </p:txBody>
      </p:sp>
      <p:sp>
        <p:nvSpPr>
          <p:cNvPr id="14" name="Content Placeholder 13">
            <a:extLst>
              <a:ext uri="{FF2B5EF4-FFF2-40B4-BE49-F238E27FC236}">
                <a16:creationId xmlns:a16="http://schemas.microsoft.com/office/drawing/2014/main" id="{13BE4156-1F7C-BF4D-998B-E47A63C6D18E}"/>
              </a:ext>
            </a:extLst>
          </p:cNvPr>
          <p:cNvSpPr>
            <a:spLocks noGrp="1"/>
          </p:cNvSpPr>
          <p:nvPr>
            <p:ph idx="1"/>
          </p:nvPr>
        </p:nvSpPr>
        <p:spPr/>
        <p:txBody>
          <a:bodyPr/>
          <a:lstStyle/>
          <a:p>
            <a:pPr marL="0" indent="0" algn="ctr">
              <a:buNone/>
            </a:pPr>
            <a:r>
              <a:rPr lang="en-US" sz="3600" dirty="0"/>
              <a:t>XGB2—Depth 2 </a:t>
            </a:r>
            <a:r>
              <a:rPr lang="en-US" sz="3600" dirty="0" err="1"/>
              <a:t>XGBoost</a:t>
            </a:r>
            <a:endParaRPr lang="en-US" sz="3600" dirty="0"/>
          </a:p>
        </p:txBody>
      </p:sp>
      <p:sp>
        <p:nvSpPr>
          <p:cNvPr id="15" name="Content Placeholder 13">
            <a:extLst>
              <a:ext uri="{FF2B5EF4-FFF2-40B4-BE49-F238E27FC236}">
                <a16:creationId xmlns:a16="http://schemas.microsoft.com/office/drawing/2014/main" id="{5EFAAB39-449F-51A4-3EE0-B016E95B63E6}"/>
              </a:ext>
            </a:extLst>
          </p:cNvPr>
          <p:cNvSpPr txBox="1">
            <a:spLocks/>
          </p:cNvSpPr>
          <p:nvPr/>
        </p:nvSpPr>
        <p:spPr>
          <a:xfrm>
            <a:off x="9301164" y="2302322"/>
            <a:ext cx="8115300" cy="6951215"/>
          </a:xfrm>
          <a:prstGeom prst="rect">
            <a:avLst/>
          </a:prstGeom>
        </p:spPr>
        <p:txBody>
          <a:bodyPr vert="horz" lIns="0" tIns="0" rIns="0" bIns="0" numCol="1" spcCol="457200" rtlCol="0">
            <a:noAutofit/>
          </a:bodyPr>
          <a:lstStyle>
            <a:lvl1pPr marL="228600" indent="-228600" algn="l" defTabSz="914400" rtl="0" eaLnBrk="1" latinLnBrk="0" hangingPunct="1">
              <a:lnSpc>
                <a:spcPct val="100000"/>
              </a:lnSpc>
              <a:spcBef>
                <a:spcPts val="12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9pPr>
          </a:lstStyle>
          <a:p>
            <a:pPr marL="0" indent="0" algn="ctr">
              <a:buNone/>
            </a:pPr>
            <a:r>
              <a:rPr lang="en-US" sz="3600" dirty="0">
                <a:solidFill>
                  <a:schemeClr val="accent6"/>
                </a:solidFill>
              </a:rPr>
              <a:t>GAMI Neural Networks</a:t>
            </a:r>
          </a:p>
        </p:txBody>
      </p:sp>
      <p:pic>
        <p:nvPicPr>
          <p:cNvPr id="19" name="Picture 18">
            <a:extLst>
              <a:ext uri="{FF2B5EF4-FFF2-40B4-BE49-F238E27FC236}">
                <a16:creationId xmlns:a16="http://schemas.microsoft.com/office/drawing/2014/main" id="{07860FFF-24D5-3424-6064-22B36F25CF62}"/>
              </a:ext>
            </a:extLst>
          </p:cNvPr>
          <p:cNvPicPr>
            <a:picLocks noChangeAspect="1"/>
          </p:cNvPicPr>
          <p:nvPr/>
        </p:nvPicPr>
        <p:blipFill>
          <a:blip r:embed="rId3"/>
          <a:stretch>
            <a:fillRect/>
          </a:stretch>
        </p:blipFill>
        <p:spPr>
          <a:xfrm>
            <a:off x="10429464" y="3050231"/>
            <a:ext cx="5887272" cy="2157714"/>
          </a:xfrm>
          <a:prstGeom prst="rect">
            <a:avLst/>
          </a:prstGeom>
        </p:spPr>
      </p:pic>
      <p:sp>
        <p:nvSpPr>
          <p:cNvPr id="20" name="Oval 19">
            <a:extLst>
              <a:ext uri="{FF2B5EF4-FFF2-40B4-BE49-F238E27FC236}">
                <a16:creationId xmlns:a16="http://schemas.microsoft.com/office/drawing/2014/main" id="{8BB3E19E-B04C-5374-F6D7-B56A673BB698}"/>
              </a:ext>
            </a:extLst>
          </p:cNvPr>
          <p:cNvSpPr/>
          <p:nvPr/>
        </p:nvSpPr>
        <p:spPr>
          <a:xfrm>
            <a:off x="3486150" y="4214813"/>
            <a:ext cx="914400" cy="457200"/>
          </a:xfrm>
          <a:prstGeom prst="ellipse">
            <a:avLst/>
          </a:prstGeom>
          <a:solidFill>
            <a:srgbClr val="FFD100">
              <a:alpha val="45000"/>
            </a:srgb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2700"/>
          </a:p>
        </p:txBody>
      </p:sp>
      <p:sp>
        <p:nvSpPr>
          <p:cNvPr id="21" name="Oval 20">
            <a:extLst>
              <a:ext uri="{FF2B5EF4-FFF2-40B4-BE49-F238E27FC236}">
                <a16:creationId xmlns:a16="http://schemas.microsoft.com/office/drawing/2014/main" id="{6389470F-BCAA-8AAB-A0FD-15324D2BDA07}"/>
              </a:ext>
            </a:extLst>
          </p:cNvPr>
          <p:cNvSpPr/>
          <p:nvPr/>
        </p:nvSpPr>
        <p:spPr>
          <a:xfrm>
            <a:off x="12230100" y="4257675"/>
            <a:ext cx="914400" cy="457200"/>
          </a:xfrm>
          <a:prstGeom prst="ellipse">
            <a:avLst/>
          </a:prstGeom>
          <a:solidFill>
            <a:srgbClr val="FFD100">
              <a:alpha val="45000"/>
            </a:srgbClr>
          </a:solidFill>
          <a:ln>
            <a:no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2700"/>
          </a:p>
        </p:txBody>
      </p:sp>
      <p:cxnSp>
        <p:nvCxnSpPr>
          <p:cNvPr id="23" name="Connector: Curved 22">
            <a:extLst>
              <a:ext uri="{FF2B5EF4-FFF2-40B4-BE49-F238E27FC236}">
                <a16:creationId xmlns:a16="http://schemas.microsoft.com/office/drawing/2014/main" id="{45C711DD-D3F9-DA2E-CAD3-8B7766024EB6}"/>
              </a:ext>
            </a:extLst>
          </p:cNvPr>
          <p:cNvCxnSpPr>
            <a:cxnSpLocks/>
            <a:stCxn id="20" idx="0"/>
            <a:endCxn id="21" idx="0"/>
          </p:cNvCxnSpPr>
          <p:nvPr/>
        </p:nvCxnSpPr>
        <p:spPr>
          <a:xfrm rot="16200000" flipH="1">
            <a:off x="8293894" y="-135732"/>
            <a:ext cx="42863" cy="8743950"/>
          </a:xfrm>
          <a:prstGeom prst="curvedConnector3">
            <a:avLst>
              <a:gd name="adj1" fmla="val -3200000"/>
            </a:avLst>
          </a:prstGeom>
          <a:ln w="12700" cap="sq">
            <a:headEnd type="triangle"/>
            <a:tailEnd type="triangle"/>
          </a:ln>
        </p:spPr>
        <p:style>
          <a:lnRef idx="1">
            <a:srgbClr val="787070"/>
          </a:lnRef>
          <a:fillRef idx="0">
            <a:schemeClr val="accent1"/>
          </a:fillRef>
          <a:effectRef idx="0">
            <a:schemeClr val="dk1"/>
          </a:effectRef>
          <a:fontRef idx="minor">
            <a:schemeClr val="lt1"/>
          </a:fontRef>
        </p:style>
      </p:cxnSp>
      <p:pic>
        <p:nvPicPr>
          <p:cNvPr id="30" name="Picture 29">
            <a:extLst>
              <a:ext uri="{FF2B5EF4-FFF2-40B4-BE49-F238E27FC236}">
                <a16:creationId xmlns:a16="http://schemas.microsoft.com/office/drawing/2014/main" id="{89E93E15-9647-095F-B0C6-7D44D3F66FDE}"/>
              </a:ext>
            </a:extLst>
          </p:cNvPr>
          <p:cNvPicPr>
            <a:picLocks noChangeAspect="1"/>
          </p:cNvPicPr>
          <p:nvPr/>
        </p:nvPicPr>
        <p:blipFill>
          <a:blip r:embed="rId4"/>
          <a:stretch>
            <a:fillRect/>
          </a:stretch>
        </p:blipFill>
        <p:spPr>
          <a:xfrm>
            <a:off x="1931130" y="5315120"/>
            <a:ext cx="5322390" cy="4628981"/>
          </a:xfrm>
          <a:prstGeom prst="rect">
            <a:avLst/>
          </a:prstGeom>
        </p:spPr>
      </p:pic>
      <p:pic>
        <p:nvPicPr>
          <p:cNvPr id="32" name="Picture 31">
            <a:extLst>
              <a:ext uri="{FF2B5EF4-FFF2-40B4-BE49-F238E27FC236}">
                <a16:creationId xmlns:a16="http://schemas.microsoft.com/office/drawing/2014/main" id="{F1C0E97C-C38E-F5B6-5ADF-9E39FE9AF655}"/>
              </a:ext>
            </a:extLst>
          </p:cNvPr>
          <p:cNvPicPr>
            <a:picLocks noChangeAspect="1"/>
          </p:cNvPicPr>
          <p:nvPr/>
        </p:nvPicPr>
        <p:blipFill>
          <a:blip r:embed="rId5"/>
          <a:stretch>
            <a:fillRect/>
          </a:stretch>
        </p:blipFill>
        <p:spPr>
          <a:xfrm>
            <a:off x="10814105" y="5443060"/>
            <a:ext cx="5045022" cy="4476311"/>
          </a:xfrm>
          <a:prstGeom prst="rect">
            <a:avLst/>
          </a:prstGeom>
        </p:spPr>
      </p:pic>
      <p:sp>
        <p:nvSpPr>
          <p:cNvPr id="33" name="Rectangle: Rounded Corners 32">
            <a:extLst>
              <a:ext uri="{FF2B5EF4-FFF2-40B4-BE49-F238E27FC236}">
                <a16:creationId xmlns:a16="http://schemas.microsoft.com/office/drawing/2014/main" id="{575A58E7-804D-3BA5-D585-79A441F48872}"/>
              </a:ext>
            </a:extLst>
          </p:cNvPr>
          <p:cNvSpPr/>
          <p:nvPr/>
        </p:nvSpPr>
        <p:spPr>
          <a:xfrm>
            <a:off x="2085975" y="6415088"/>
            <a:ext cx="755703" cy="3186113"/>
          </a:xfrm>
          <a:prstGeom prst="roundRect">
            <a:avLst/>
          </a:prstGeom>
          <a:solidFill>
            <a:schemeClr val="tx2">
              <a:lumMod val="20000"/>
              <a:lumOff val="80000"/>
              <a:alpha val="19000"/>
            </a:schemeClr>
          </a:solidFill>
          <a:ln>
            <a:solidFill>
              <a:srgbClr val="D71E28"/>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2700"/>
          </a:p>
        </p:txBody>
      </p:sp>
      <p:sp>
        <p:nvSpPr>
          <p:cNvPr id="34" name="Rectangle: Rounded Corners 33">
            <a:extLst>
              <a:ext uri="{FF2B5EF4-FFF2-40B4-BE49-F238E27FC236}">
                <a16:creationId xmlns:a16="http://schemas.microsoft.com/office/drawing/2014/main" id="{363DD5FA-EC38-7474-133B-5D60112D02E4}"/>
              </a:ext>
            </a:extLst>
          </p:cNvPr>
          <p:cNvSpPr/>
          <p:nvPr/>
        </p:nvSpPr>
        <p:spPr>
          <a:xfrm>
            <a:off x="10815638" y="6429376"/>
            <a:ext cx="755703" cy="3186113"/>
          </a:xfrm>
          <a:prstGeom prst="roundRect">
            <a:avLst/>
          </a:prstGeom>
          <a:solidFill>
            <a:schemeClr val="tx2">
              <a:lumMod val="20000"/>
              <a:lumOff val="80000"/>
              <a:alpha val="19000"/>
            </a:schemeClr>
          </a:solidFill>
          <a:ln>
            <a:solidFill>
              <a:srgbClr val="D71E28"/>
            </a:solidFill>
          </a:ln>
        </p:spPr>
        <p:style>
          <a:lnRef idx="0">
            <a:srgbClr val="787070"/>
          </a:lnRef>
          <a:fillRef idx="1">
            <a:schemeClr val="accent1"/>
          </a:fillRef>
          <a:effectRef idx="0">
            <a:schemeClr val="dk1"/>
          </a:effectRef>
          <a:fontRef idx="minor">
            <a:schemeClr val="lt1"/>
          </a:fontRef>
        </p:style>
        <p:txBody>
          <a:bodyPr rtlCol="0" anchor="ctr"/>
          <a:lstStyle/>
          <a:p>
            <a:pPr algn="ctr">
              <a:lnSpc>
                <a:spcPct val="100000"/>
              </a:lnSpc>
            </a:pPr>
            <a:endParaRPr lang="en-US" sz="2700"/>
          </a:p>
        </p:txBody>
      </p:sp>
    </p:spTree>
    <p:extLst>
      <p:ext uri="{BB962C8B-B14F-4D97-AF65-F5344CB8AC3E}">
        <p14:creationId xmlns:p14="http://schemas.microsoft.com/office/powerpoint/2010/main" val="120128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5AAA7-F2AF-1961-DFB7-47C34793AD42}"/>
              </a:ext>
            </a:extLst>
          </p:cNvPr>
          <p:cNvPicPr>
            <a:picLocks noChangeAspect="1"/>
          </p:cNvPicPr>
          <p:nvPr/>
        </p:nvPicPr>
        <p:blipFill>
          <a:blip r:embed="rId2"/>
          <a:stretch>
            <a:fillRect/>
          </a:stretch>
        </p:blipFill>
        <p:spPr>
          <a:xfrm>
            <a:off x="1674777" y="3735357"/>
            <a:ext cx="7630587" cy="5507046"/>
          </a:xfrm>
          <a:prstGeom prst="rect">
            <a:avLst/>
          </a:prstGeom>
        </p:spPr>
      </p:pic>
      <p:pic>
        <p:nvPicPr>
          <p:cNvPr id="4" name="Picture 3">
            <a:extLst>
              <a:ext uri="{FF2B5EF4-FFF2-40B4-BE49-F238E27FC236}">
                <a16:creationId xmlns:a16="http://schemas.microsoft.com/office/drawing/2014/main" id="{847754C6-2907-AEB1-B35F-26BC6E3CB2D3}"/>
              </a:ext>
            </a:extLst>
          </p:cNvPr>
          <p:cNvPicPr>
            <a:picLocks noChangeAspect="1"/>
          </p:cNvPicPr>
          <p:nvPr/>
        </p:nvPicPr>
        <p:blipFill>
          <a:blip r:embed="rId3"/>
          <a:stretch>
            <a:fillRect/>
          </a:stretch>
        </p:blipFill>
        <p:spPr>
          <a:xfrm>
            <a:off x="12020573" y="3735359"/>
            <a:ext cx="3235698" cy="2588559"/>
          </a:xfrm>
          <a:prstGeom prst="rect">
            <a:avLst/>
          </a:prstGeom>
        </p:spPr>
      </p:pic>
      <p:pic>
        <p:nvPicPr>
          <p:cNvPr id="5" name="Picture 4">
            <a:extLst>
              <a:ext uri="{FF2B5EF4-FFF2-40B4-BE49-F238E27FC236}">
                <a16:creationId xmlns:a16="http://schemas.microsoft.com/office/drawing/2014/main" id="{89B8BF8A-490C-7DCE-729F-6952CF793DCE}"/>
              </a:ext>
            </a:extLst>
          </p:cNvPr>
          <p:cNvPicPr>
            <a:picLocks noChangeAspect="1"/>
          </p:cNvPicPr>
          <p:nvPr/>
        </p:nvPicPr>
        <p:blipFill>
          <a:blip r:embed="rId4"/>
          <a:stretch>
            <a:fillRect/>
          </a:stretch>
        </p:blipFill>
        <p:spPr>
          <a:xfrm>
            <a:off x="12020573" y="6585350"/>
            <a:ext cx="3321320" cy="2657055"/>
          </a:xfrm>
          <a:prstGeom prst="rect">
            <a:avLst/>
          </a:prstGeom>
        </p:spPr>
      </p:pic>
      <p:sp>
        <p:nvSpPr>
          <p:cNvPr id="8" name="TextBox 7">
            <a:extLst>
              <a:ext uri="{FF2B5EF4-FFF2-40B4-BE49-F238E27FC236}">
                <a16:creationId xmlns:a16="http://schemas.microsoft.com/office/drawing/2014/main" id="{1F3CF643-356E-1815-7D23-7793D2806257}"/>
              </a:ext>
            </a:extLst>
          </p:cNvPr>
          <p:cNvSpPr txBox="1"/>
          <p:nvPr/>
        </p:nvSpPr>
        <p:spPr>
          <a:xfrm>
            <a:off x="2302253" y="2521403"/>
            <a:ext cx="6593472" cy="738664"/>
          </a:xfrm>
          <a:prstGeom prst="rect">
            <a:avLst/>
          </a:prstGeom>
          <a:noFill/>
        </p:spPr>
        <p:txBody>
          <a:bodyPr wrap="none" rtlCol="0">
            <a:spAutoFit/>
          </a:bodyPr>
          <a:lstStyle/>
          <a:p>
            <a:pPr algn="l"/>
            <a:r>
              <a:rPr lang="en-US" sz="4200" dirty="0">
                <a:solidFill>
                  <a:schemeClr val="accent6"/>
                </a:solidFill>
              </a:rPr>
              <a:t>Performance against noise</a:t>
            </a:r>
            <a:endParaRPr lang="en-US" sz="2100" dirty="0">
              <a:solidFill>
                <a:schemeClr val="accent6"/>
              </a:solidFill>
            </a:endParaRPr>
          </a:p>
        </p:txBody>
      </p:sp>
      <p:sp>
        <p:nvSpPr>
          <p:cNvPr id="9" name="TextBox 8">
            <a:extLst>
              <a:ext uri="{FF2B5EF4-FFF2-40B4-BE49-F238E27FC236}">
                <a16:creationId xmlns:a16="http://schemas.microsoft.com/office/drawing/2014/main" id="{774BB0D4-E1D8-6B75-560B-A153CAC35754}"/>
              </a:ext>
            </a:extLst>
          </p:cNvPr>
          <p:cNvSpPr txBox="1"/>
          <p:nvPr/>
        </p:nvSpPr>
        <p:spPr>
          <a:xfrm>
            <a:off x="11567278" y="2534846"/>
            <a:ext cx="4254691" cy="738664"/>
          </a:xfrm>
          <a:prstGeom prst="rect">
            <a:avLst/>
          </a:prstGeom>
          <a:noFill/>
        </p:spPr>
        <p:txBody>
          <a:bodyPr wrap="none" rtlCol="0">
            <a:spAutoFit/>
          </a:bodyPr>
          <a:lstStyle/>
          <a:p>
            <a:pPr algn="l"/>
            <a:r>
              <a:rPr lang="en-US" sz="4200" dirty="0">
                <a:solidFill>
                  <a:schemeClr val="accent6"/>
                </a:solidFill>
              </a:rPr>
              <a:t>Effect of Balance</a:t>
            </a:r>
            <a:endParaRPr lang="en-US" sz="2100" dirty="0">
              <a:solidFill>
                <a:schemeClr val="accent6"/>
              </a:solidFill>
            </a:endParaRPr>
          </a:p>
        </p:txBody>
      </p:sp>
      <p:sp>
        <p:nvSpPr>
          <p:cNvPr id="10" name="TextBox 9">
            <a:extLst>
              <a:ext uri="{FF2B5EF4-FFF2-40B4-BE49-F238E27FC236}">
                <a16:creationId xmlns:a16="http://schemas.microsoft.com/office/drawing/2014/main" id="{739964EE-DBC9-E4F8-941E-F4ECD196C0DE}"/>
              </a:ext>
            </a:extLst>
          </p:cNvPr>
          <p:cNvSpPr txBox="1"/>
          <p:nvPr/>
        </p:nvSpPr>
        <p:spPr>
          <a:xfrm rot="16200000">
            <a:off x="10815201" y="4821887"/>
            <a:ext cx="902811" cy="415498"/>
          </a:xfrm>
          <a:prstGeom prst="rect">
            <a:avLst/>
          </a:prstGeom>
          <a:noFill/>
        </p:spPr>
        <p:txBody>
          <a:bodyPr wrap="none" rtlCol="0">
            <a:spAutoFit/>
          </a:bodyPr>
          <a:lstStyle/>
          <a:p>
            <a:pPr algn="l"/>
            <a:r>
              <a:rPr lang="en-US" sz="2100" dirty="0">
                <a:solidFill>
                  <a:schemeClr val="accent6"/>
                </a:solidFill>
              </a:rPr>
              <a:t>XGB2</a:t>
            </a:r>
            <a:endParaRPr lang="en-US" sz="1800" dirty="0">
              <a:solidFill>
                <a:schemeClr val="accent6"/>
              </a:solidFill>
            </a:endParaRPr>
          </a:p>
        </p:txBody>
      </p:sp>
      <p:sp>
        <p:nvSpPr>
          <p:cNvPr id="11" name="TextBox 10">
            <a:extLst>
              <a:ext uri="{FF2B5EF4-FFF2-40B4-BE49-F238E27FC236}">
                <a16:creationId xmlns:a16="http://schemas.microsoft.com/office/drawing/2014/main" id="{EFE49716-232B-9427-DA8B-D9F4C731E1CF}"/>
              </a:ext>
            </a:extLst>
          </p:cNvPr>
          <p:cNvSpPr txBox="1"/>
          <p:nvPr/>
        </p:nvSpPr>
        <p:spPr>
          <a:xfrm rot="16200000">
            <a:off x="10575550" y="7706128"/>
            <a:ext cx="1382110" cy="415498"/>
          </a:xfrm>
          <a:prstGeom prst="rect">
            <a:avLst/>
          </a:prstGeom>
          <a:noFill/>
        </p:spPr>
        <p:txBody>
          <a:bodyPr wrap="none" rtlCol="0">
            <a:spAutoFit/>
          </a:bodyPr>
          <a:lstStyle/>
          <a:p>
            <a:pPr algn="l"/>
            <a:r>
              <a:rPr lang="en-US" sz="2100" dirty="0">
                <a:solidFill>
                  <a:schemeClr val="accent6"/>
                </a:solidFill>
              </a:rPr>
              <a:t>GAMI-Net</a:t>
            </a:r>
            <a:endParaRPr lang="en-US" sz="1800" dirty="0">
              <a:solidFill>
                <a:schemeClr val="accent6"/>
              </a:solidFill>
            </a:endParaRPr>
          </a:p>
        </p:txBody>
      </p:sp>
      <p:sp>
        <p:nvSpPr>
          <p:cNvPr id="14" name="Title 1">
            <a:extLst>
              <a:ext uri="{FF2B5EF4-FFF2-40B4-BE49-F238E27FC236}">
                <a16:creationId xmlns:a16="http://schemas.microsoft.com/office/drawing/2014/main" id="{CB9BB899-E39B-1FAE-5C9A-D32539FB2633}"/>
              </a:ext>
            </a:extLst>
          </p:cNvPr>
          <p:cNvSpPr>
            <a:spLocks noGrp="1"/>
          </p:cNvSpPr>
          <p:nvPr>
            <p:ph type="title"/>
          </p:nvPr>
        </p:nvSpPr>
        <p:spPr>
          <a:xfrm>
            <a:off x="1257300" y="464861"/>
            <a:ext cx="15773400" cy="1324230"/>
          </a:xfrm>
        </p:spPr>
        <p:txBody>
          <a:bodyPr>
            <a:normAutofit fontScale="90000"/>
          </a:bodyPr>
          <a:lstStyle/>
          <a:p>
            <a:r>
              <a:rPr lang="en-US" dirty="0">
                <a:solidFill>
                  <a:schemeClr val="tx1"/>
                </a:solidFill>
              </a:rPr>
              <a:t>Performance is not all you need: Robustness</a:t>
            </a:r>
          </a:p>
        </p:txBody>
      </p:sp>
      <p:sp>
        <p:nvSpPr>
          <p:cNvPr id="15" name="Text Placeholder 3">
            <a:extLst>
              <a:ext uri="{FF2B5EF4-FFF2-40B4-BE49-F238E27FC236}">
                <a16:creationId xmlns:a16="http://schemas.microsoft.com/office/drawing/2014/main" id="{56D50B4A-BBFD-A632-8B5E-FECFB01EF851}"/>
              </a:ext>
            </a:extLst>
          </p:cNvPr>
          <p:cNvSpPr>
            <a:spLocks noGrp="1"/>
          </p:cNvSpPr>
          <p:nvPr>
            <p:ph type="body" sz="quarter" idx="13"/>
          </p:nvPr>
        </p:nvSpPr>
        <p:spPr>
          <a:xfrm>
            <a:off x="1257300" y="1725537"/>
            <a:ext cx="15773400" cy="812286"/>
          </a:xfrm>
        </p:spPr>
        <p:txBody>
          <a:bodyPr/>
          <a:lstStyle/>
          <a:p>
            <a:r>
              <a:rPr lang="en-US" dirty="0"/>
              <a:t>Robustness against noise and Explainability</a:t>
            </a:r>
          </a:p>
        </p:txBody>
      </p:sp>
    </p:spTree>
    <p:extLst>
      <p:ext uri="{BB962C8B-B14F-4D97-AF65-F5344CB8AC3E}">
        <p14:creationId xmlns:p14="http://schemas.microsoft.com/office/powerpoint/2010/main" val="283354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3820-06C5-4644-BA2B-A598FC2B66BF}"/>
              </a:ext>
            </a:extLst>
          </p:cNvPr>
          <p:cNvSpPr>
            <a:spLocks noGrp="1"/>
          </p:cNvSpPr>
          <p:nvPr>
            <p:ph type="title"/>
          </p:nvPr>
        </p:nvSpPr>
        <p:spPr>
          <a:xfrm>
            <a:off x="1324538" y="847163"/>
            <a:ext cx="15773400" cy="1312350"/>
          </a:xfrm>
        </p:spPr>
        <p:txBody>
          <a:bodyPr>
            <a:normAutofit/>
          </a:bodyPr>
          <a:lstStyle/>
          <a:p>
            <a:r>
              <a:rPr lang="en-US" sz="4800" dirty="0">
                <a:solidFill>
                  <a:schemeClr val="tx1"/>
                </a:solidFill>
              </a:rPr>
              <a:t>Designing Interpretable Machine Learning</a:t>
            </a:r>
          </a:p>
        </p:txBody>
      </p:sp>
      <p:pic>
        <p:nvPicPr>
          <p:cNvPr id="3" name="Picture 2">
            <a:extLst>
              <a:ext uri="{FF2B5EF4-FFF2-40B4-BE49-F238E27FC236}">
                <a16:creationId xmlns:a16="http://schemas.microsoft.com/office/drawing/2014/main" id="{54586F2B-47C7-5C23-3841-D83D10595743}"/>
              </a:ext>
            </a:extLst>
          </p:cNvPr>
          <p:cNvPicPr>
            <a:picLocks noChangeAspect="1"/>
          </p:cNvPicPr>
          <p:nvPr/>
        </p:nvPicPr>
        <p:blipFill>
          <a:blip r:embed="rId2"/>
          <a:stretch>
            <a:fillRect/>
          </a:stretch>
        </p:blipFill>
        <p:spPr>
          <a:xfrm>
            <a:off x="1027997" y="2665164"/>
            <a:ext cx="16232007" cy="7242675"/>
          </a:xfrm>
          <a:prstGeom prst="rect">
            <a:avLst/>
          </a:prstGeom>
          <a:noFill/>
        </p:spPr>
      </p:pic>
    </p:spTree>
    <p:extLst>
      <p:ext uri="{BB962C8B-B14F-4D97-AF65-F5344CB8AC3E}">
        <p14:creationId xmlns:p14="http://schemas.microsoft.com/office/powerpoint/2010/main" val="3801180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3820-06C5-4644-BA2B-A598FC2B66BF}"/>
              </a:ext>
            </a:extLst>
          </p:cNvPr>
          <p:cNvSpPr>
            <a:spLocks noGrp="1"/>
          </p:cNvSpPr>
          <p:nvPr>
            <p:ph type="title"/>
          </p:nvPr>
        </p:nvSpPr>
        <p:spPr>
          <a:xfrm>
            <a:off x="1257300" y="547688"/>
            <a:ext cx="15773400" cy="1321454"/>
          </a:xfrm>
        </p:spPr>
        <p:txBody>
          <a:bodyPr>
            <a:noAutofit/>
          </a:bodyPr>
          <a:lstStyle/>
          <a:p>
            <a:r>
              <a:rPr lang="en-US" sz="3600" dirty="0">
                <a:solidFill>
                  <a:schemeClr val="tx1"/>
                </a:solidFill>
              </a:rPr>
              <a:t>Integrated Python Package to Develop and Validate ML</a:t>
            </a:r>
          </a:p>
        </p:txBody>
      </p:sp>
      <p:pic>
        <p:nvPicPr>
          <p:cNvPr id="6" name="Picture 5">
            <a:extLst>
              <a:ext uri="{FF2B5EF4-FFF2-40B4-BE49-F238E27FC236}">
                <a16:creationId xmlns:a16="http://schemas.microsoft.com/office/drawing/2014/main" id="{A16AF0CE-F8B2-DBA6-E69F-21D3698B9F46}"/>
              </a:ext>
            </a:extLst>
          </p:cNvPr>
          <p:cNvPicPr>
            <a:picLocks noChangeAspect="1"/>
          </p:cNvPicPr>
          <p:nvPr/>
        </p:nvPicPr>
        <p:blipFill>
          <a:blip r:embed="rId2"/>
          <a:stretch>
            <a:fillRect/>
          </a:stretch>
        </p:blipFill>
        <p:spPr>
          <a:xfrm>
            <a:off x="1257300" y="2127753"/>
            <a:ext cx="15862557" cy="7850622"/>
          </a:xfrm>
          <a:prstGeom prst="rect">
            <a:avLst/>
          </a:prstGeom>
          <a:noFill/>
        </p:spPr>
      </p:pic>
    </p:spTree>
    <p:extLst>
      <p:ext uri="{BB962C8B-B14F-4D97-AF65-F5344CB8AC3E}">
        <p14:creationId xmlns:p14="http://schemas.microsoft.com/office/powerpoint/2010/main" val="383923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5C1B-C8A7-41B0-8A7C-BFB86C5FF54E}"/>
              </a:ext>
            </a:extLst>
          </p:cNvPr>
          <p:cNvSpPr>
            <a:spLocks noGrp="1"/>
          </p:cNvSpPr>
          <p:nvPr>
            <p:ph type="title"/>
          </p:nvPr>
        </p:nvSpPr>
        <p:spPr>
          <a:xfrm>
            <a:off x="878440" y="685800"/>
            <a:ext cx="16723760" cy="1371600"/>
          </a:xfrm>
        </p:spPr>
        <p:txBody>
          <a:bodyPr/>
          <a:lstStyle/>
          <a:p>
            <a:r>
              <a:rPr lang="en-US" dirty="0"/>
              <a:t>Model Diagnostics</a:t>
            </a:r>
          </a:p>
        </p:txBody>
      </p:sp>
      <p:sp>
        <p:nvSpPr>
          <p:cNvPr id="4" name="Slide Number Placeholder 3">
            <a:extLst>
              <a:ext uri="{FF2B5EF4-FFF2-40B4-BE49-F238E27FC236}">
                <a16:creationId xmlns:a16="http://schemas.microsoft.com/office/drawing/2014/main" id="{D04AE2F0-B2C2-4473-9C44-868D0EF799B5}"/>
              </a:ext>
            </a:extLst>
          </p:cNvPr>
          <p:cNvSpPr>
            <a:spLocks noGrp="1"/>
          </p:cNvSpPr>
          <p:nvPr>
            <p:ph type="sldNum" sz="quarter" idx="10"/>
          </p:nvPr>
        </p:nvSpPr>
        <p:spPr/>
        <p:txBody>
          <a:bodyPr/>
          <a:lstStyle/>
          <a:p>
            <a:fld id="{000F85C7-EC28-5C4D-9577-C5634B07539F}" type="slidenum">
              <a:rPr lang="en-US" smtClean="0"/>
              <a:pPr/>
              <a:t>15</a:t>
            </a:fld>
            <a:endParaRPr lang="en-US" dirty="0"/>
          </a:p>
        </p:txBody>
      </p:sp>
      <p:sp>
        <p:nvSpPr>
          <p:cNvPr id="7" name="Content Placeholder 2">
            <a:extLst>
              <a:ext uri="{FF2B5EF4-FFF2-40B4-BE49-F238E27FC236}">
                <a16:creationId xmlns:a16="http://schemas.microsoft.com/office/drawing/2014/main" id="{039B6F10-B9A1-4C4D-A5C5-22538F75089A}"/>
              </a:ext>
            </a:extLst>
          </p:cNvPr>
          <p:cNvSpPr>
            <a:spLocks noGrp="1"/>
          </p:cNvSpPr>
          <p:nvPr>
            <p:ph idx="1"/>
          </p:nvPr>
        </p:nvSpPr>
        <p:spPr>
          <a:xfrm>
            <a:off x="1371600" y="2234630"/>
            <a:ext cx="15210888" cy="7101891"/>
          </a:xfrm>
        </p:spPr>
        <p:txBody>
          <a:bodyPr/>
          <a:lstStyle/>
          <a:p>
            <a:pPr marL="0" indent="0">
              <a:lnSpc>
                <a:spcPct val="110000"/>
              </a:lnSpc>
              <a:buNone/>
            </a:pPr>
            <a:r>
              <a:rPr lang="en-US" sz="4800" dirty="0"/>
              <a:t>Identification of model weakness beyond overall performance </a:t>
            </a:r>
          </a:p>
          <a:p>
            <a:pPr lvl="1">
              <a:lnSpc>
                <a:spcPct val="110000"/>
              </a:lnSpc>
              <a:buFont typeface="Arial" panose="020B0604020202020204" pitchFamily="34" charset="0"/>
              <a:buChar char="•"/>
            </a:pPr>
            <a:r>
              <a:rPr lang="en-US" sz="4800" dirty="0"/>
              <a:t>Error analysis: Finding regions with weaker performance</a:t>
            </a:r>
          </a:p>
          <a:p>
            <a:pPr lvl="1">
              <a:lnSpc>
                <a:spcPct val="110000"/>
              </a:lnSpc>
              <a:buFont typeface="Arial" panose="020B0604020202020204" pitchFamily="34" charset="0"/>
              <a:buChar char="•"/>
            </a:pPr>
            <a:r>
              <a:rPr lang="en-US" sz="4800" dirty="0"/>
              <a:t>Resilient: Understanding the effect of data drift and regions with weaker performance</a:t>
            </a:r>
          </a:p>
          <a:p>
            <a:pPr lvl="1">
              <a:lnSpc>
                <a:spcPct val="110000"/>
              </a:lnSpc>
              <a:buFont typeface="Arial" panose="020B0604020202020204" pitchFamily="34" charset="0"/>
              <a:buChar char="•"/>
            </a:pPr>
            <a:r>
              <a:rPr lang="en-US" sz="4800" dirty="0"/>
              <a:t>Reliability: Understanding prediction uncertainty its associated regions</a:t>
            </a:r>
          </a:p>
          <a:p>
            <a:pPr marL="0" indent="0">
              <a:buNone/>
            </a:pPr>
            <a:endParaRPr lang="en-US" sz="3600" dirty="0"/>
          </a:p>
        </p:txBody>
      </p:sp>
    </p:spTree>
    <p:extLst>
      <p:ext uri="{BB962C8B-B14F-4D97-AF65-F5344CB8AC3E}">
        <p14:creationId xmlns:p14="http://schemas.microsoft.com/office/powerpoint/2010/main" val="63252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3F0C6-3202-6BD0-17BB-4081DAC92DA7}"/>
              </a:ext>
            </a:extLst>
          </p:cNvPr>
          <p:cNvSpPr>
            <a:spLocks noGrp="1"/>
          </p:cNvSpPr>
          <p:nvPr>
            <p:ph type="sldNum" sz="quarter" idx="10"/>
          </p:nvPr>
        </p:nvSpPr>
        <p:spPr/>
        <p:txBody>
          <a:bodyPr/>
          <a:lstStyle/>
          <a:p>
            <a:fld id="{000F85C7-EC28-5C4D-9577-C5634B07539F}" type="slidenum">
              <a:rPr lang="en-US" smtClean="0"/>
              <a:pPr/>
              <a:t>16</a:t>
            </a:fld>
            <a:endParaRPr lang="en-US" dirty="0"/>
          </a:p>
        </p:txBody>
      </p:sp>
      <p:sp>
        <p:nvSpPr>
          <p:cNvPr id="3" name="Content Placeholder 2">
            <a:extLst>
              <a:ext uri="{FF2B5EF4-FFF2-40B4-BE49-F238E27FC236}">
                <a16:creationId xmlns:a16="http://schemas.microsoft.com/office/drawing/2014/main" id="{1CAA9D25-68F9-5028-4021-06417D4234F2}"/>
              </a:ext>
            </a:extLst>
          </p:cNvPr>
          <p:cNvSpPr>
            <a:spLocks noGrp="1"/>
          </p:cNvSpPr>
          <p:nvPr>
            <p:ph idx="1"/>
          </p:nvPr>
        </p:nvSpPr>
        <p:spPr>
          <a:xfrm>
            <a:off x="685798" y="2220332"/>
            <a:ext cx="11445620" cy="7380870"/>
          </a:xfrm>
        </p:spPr>
        <p:txBody>
          <a:bodyPr/>
          <a:lstStyle/>
          <a:p>
            <a:pPr>
              <a:lnSpc>
                <a:spcPct val="120000"/>
              </a:lnSpc>
              <a:spcBef>
                <a:spcPts val="900"/>
              </a:spcBef>
              <a:spcAft>
                <a:spcPts val="1800"/>
              </a:spcAft>
            </a:pPr>
            <a:r>
              <a:rPr lang="en-HK" sz="2850" dirty="0"/>
              <a:t>ML model performance is often measured by </a:t>
            </a:r>
            <a:r>
              <a:rPr lang="en-HK" sz="2850" b="1" dirty="0"/>
              <a:t>accuracy, </a:t>
            </a:r>
            <a:r>
              <a:rPr lang="en-HK" sz="2850" dirty="0"/>
              <a:t> as examined via standard ML metrics (e.g. MSE, MAE, R2, ACC, AUC, F1-score, Precision and Recall). </a:t>
            </a:r>
          </a:p>
          <a:p>
            <a:pPr>
              <a:lnSpc>
                <a:spcPct val="120000"/>
              </a:lnSpc>
              <a:spcBef>
                <a:spcPts val="900"/>
              </a:spcBef>
              <a:spcAft>
                <a:spcPts val="1800"/>
              </a:spcAft>
            </a:pPr>
            <a:r>
              <a:rPr lang="en-HK" sz="2850" dirty="0"/>
              <a:t>However, model assessment by single-valued metrics is insufficient. More granular diagnostics and alternative metrics are needed. </a:t>
            </a:r>
          </a:p>
          <a:p>
            <a:pPr>
              <a:lnSpc>
                <a:spcPct val="120000"/>
              </a:lnSpc>
              <a:spcBef>
                <a:spcPts val="900"/>
              </a:spcBef>
              <a:spcAft>
                <a:spcPts val="1800"/>
              </a:spcAft>
            </a:pPr>
            <a:r>
              <a:rPr lang="en-HK" sz="2850" dirty="0"/>
              <a:t>To check </a:t>
            </a:r>
            <a:r>
              <a:rPr lang="en-HK" sz="2850" b="1" dirty="0"/>
              <a:t>model underfitting</a:t>
            </a:r>
            <a:r>
              <a:rPr lang="en-HK" sz="2850" dirty="0"/>
              <a:t>, perform error analysis based on residuals </a:t>
            </a:r>
          </a:p>
          <a:p>
            <a:pPr lvl="1">
              <a:lnSpc>
                <a:spcPct val="120000"/>
              </a:lnSpc>
              <a:spcBef>
                <a:spcPts val="0"/>
              </a:spcBef>
              <a:spcAft>
                <a:spcPts val="900"/>
              </a:spcAft>
            </a:pPr>
            <a:r>
              <a:rPr lang="en-HK" sz="2850" b="1" dirty="0"/>
              <a:t>Residual plot</a:t>
            </a:r>
            <a:r>
              <a:rPr lang="en-HK" sz="2850" dirty="0"/>
              <a:t> marginally for each feature of interest;</a:t>
            </a:r>
            <a:endParaRPr lang="en-HK" sz="2850" b="1" dirty="0"/>
          </a:p>
          <a:p>
            <a:pPr lvl="1">
              <a:lnSpc>
                <a:spcPct val="120000"/>
              </a:lnSpc>
              <a:spcBef>
                <a:spcPts val="0"/>
              </a:spcBef>
              <a:spcAft>
                <a:spcPts val="900"/>
              </a:spcAft>
            </a:pPr>
            <a:r>
              <a:rPr lang="en-HK" sz="2850" b="1" dirty="0"/>
              <a:t>WeakSpot</a:t>
            </a:r>
            <a:r>
              <a:rPr lang="en-HK" sz="2850" dirty="0"/>
              <a:t> to identify weak regions with high residuals on either training or testing data. </a:t>
            </a:r>
            <a:endParaRPr lang="en-HK" sz="2850" b="1" dirty="0"/>
          </a:p>
          <a:p>
            <a:pPr>
              <a:lnSpc>
                <a:spcPct val="120000"/>
              </a:lnSpc>
              <a:spcBef>
                <a:spcPts val="900"/>
              </a:spcBef>
              <a:spcAft>
                <a:spcPts val="1800"/>
              </a:spcAft>
            </a:pPr>
            <a:r>
              <a:rPr lang="en-HK" sz="2850" b="1" dirty="0"/>
              <a:t>PiML toolbox </a:t>
            </a:r>
            <a:r>
              <a:rPr lang="en-HK" sz="2850" dirty="0"/>
              <a:t>employs several slicing techniques for WeakSpot.</a:t>
            </a:r>
          </a:p>
        </p:txBody>
      </p:sp>
      <p:sp>
        <p:nvSpPr>
          <p:cNvPr id="4" name="Title 3">
            <a:extLst>
              <a:ext uri="{FF2B5EF4-FFF2-40B4-BE49-F238E27FC236}">
                <a16:creationId xmlns:a16="http://schemas.microsoft.com/office/drawing/2014/main" id="{D0EAFA09-BC17-4EC7-87C7-26084394B2F4}"/>
              </a:ext>
            </a:extLst>
          </p:cNvPr>
          <p:cNvSpPr>
            <a:spLocks noGrp="1"/>
          </p:cNvSpPr>
          <p:nvPr>
            <p:ph type="title"/>
          </p:nvPr>
        </p:nvSpPr>
        <p:spPr>
          <a:xfrm>
            <a:off x="871788" y="1053234"/>
            <a:ext cx="16544424" cy="1073385"/>
          </a:xfrm>
        </p:spPr>
        <p:txBody>
          <a:bodyPr/>
          <a:lstStyle/>
          <a:p>
            <a:r>
              <a:rPr lang="en-US" sz="4800" dirty="0">
                <a:ln w="0"/>
              </a:rPr>
              <a:t>Accuracy, Residuals and WeakSpot</a:t>
            </a:r>
            <a:endParaRPr lang="en-HK" sz="4800" dirty="0"/>
          </a:p>
        </p:txBody>
      </p:sp>
      <p:grpSp>
        <p:nvGrpSpPr>
          <p:cNvPr id="11" name="Group 10">
            <a:extLst>
              <a:ext uri="{FF2B5EF4-FFF2-40B4-BE49-F238E27FC236}">
                <a16:creationId xmlns:a16="http://schemas.microsoft.com/office/drawing/2014/main" id="{46473345-D79A-44AE-D162-3AADF49C18D4}"/>
              </a:ext>
            </a:extLst>
          </p:cNvPr>
          <p:cNvGrpSpPr/>
          <p:nvPr/>
        </p:nvGrpSpPr>
        <p:grpSpPr>
          <a:xfrm>
            <a:off x="12252902" y="2126620"/>
            <a:ext cx="5161079" cy="7210484"/>
            <a:chOff x="8168601" y="1417746"/>
            <a:chExt cx="3440719" cy="4806989"/>
          </a:xfrm>
        </p:grpSpPr>
        <p:pic>
          <p:nvPicPr>
            <p:cNvPr id="2050" name="Picture 2">
              <a:extLst>
                <a:ext uri="{FF2B5EF4-FFF2-40B4-BE49-F238E27FC236}">
                  <a16:creationId xmlns:a16="http://schemas.microsoft.com/office/drawing/2014/main" id="{7A3338A2-D592-66A4-F8C8-36287DC6D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721" y="1417746"/>
              <a:ext cx="329184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03312E-2957-2E48-3358-A6047D4E21C2}"/>
                </a:ext>
              </a:extLst>
            </p:cNvPr>
            <p:cNvPicPr>
              <a:picLocks noChangeAspect="1"/>
            </p:cNvPicPr>
            <p:nvPr/>
          </p:nvPicPr>
          <p:blipFill>
            <a:blip r:embed="rId4"/>
            <a:stretch>
              <a:fillRect/>
            </a:stretch>
          </p:blipFill>
          <p:spPr>
            <a:xfrm>
              <a:off x="8168601" y="3940511"/>
              <a:ext cx="3440719" cy="2284224"/>
            </a:xfrm>
            <a:prstGeom prst="rect">
              <a:avLst/>
            </a:prstGeom>
          </p:spPr>
        </p:pic>
      </p:grpSp>
    </p:spTree>
    <p:extLst>
      <p:ext uri="{BB962C8B-B14F-4D97-AF65-F5344CB8AC3E}">
        <p14:creationId xmlns:p14="http://schemas.microsoft.com/office/powerpoint/2010/main" val="31404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995BC9-0323-49DB-8CF8-8A67A5FDB1EF}"/>
              </a:ext>
            </a:extLst>
          </p:cNvPr>
          <p:cNvSpPr>
            <a:spLocks noGrp="1"/>
          </p:cNvSpPr>
          <p:nvPr>
            <p:ph type="title"/>
          </p:nvPr>
        </p:nvSpPr>
        <p:spPr>
          <a:xfrm>
            <a:off x="871788" y="1053234"/>
            <a:ext cx="16544424" cy="767811"/>
          </a:xfrm>
        </p:spPr>
        <p:txBody>
          <a:bodyPr>
            <a:normAutofit fontScale="90000"/>
          </a:bodyPr>
          <a:lstStyle/>
          <a:p>
            <a:r>
              <a:rPr lang="en-US" dirty="0"/>
              <a:t>Robustness and Regularization</a:t>
            </a:r>
          </a:p>
        </p:txBody>
      </p:sp>
      <p:pic>
        <p:nvPicPr>
          <p:cNvPr id="2" name="图片 2" descr="图表&#10;&#10;描述已自动生成">
            <a:extLst>
              <a:ext uri="{FF2B5EF4-FFF2-40B4-BE49-F238E27FC236}">
                <a16:creationId xmlns:a16="http://schemas.microsoft.com/office/drawing/2014/main" id="{DA54FF9E-FC04-9F00-53DE-5062DEC3A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749" y="1821045"/>
            <a:ext cx="7880868" cy="7880868"/>
          </a:xfrm>
          <a:prstGeom prst="rect">
            <a:avLst/>
          </a:prstGeom>
        </p:spPr>
      </p:pic>
      <p:pic>
        <p:nvPicPr>
          <p:cNvPr id="7" name="Picture 6">
            <a:extLst>
              <a:ext uri="{FF2B5EF4-FFF2-40B4-BE49-F238E27FC236}">
                <a16:creationId xmlns:a16="http://schemas.microsoft.com/office/drawing/2014/main" id="{A62ADDD4-8763-B9DC-E43B-5E2E7EA7064E}"/>
              </a:ext>
            </a:extLst>
          </p:cNvPr>
          <p:cNvPicPr>
            <a:picLocks noChangeAspect="1"/>
          </p:cNvPicPr>
          <p:nvPr/>
        </p:nvPicPr>
        <p:blipFill>
          <a:blip r:embed="rId3"/>
          <a:stretch>
            <a:fillRect/>
          </a:stretch>
        </p:blipFill>
        <p:spPr>
          <a:xfrm>
            <a:off x="2681872" y="5029199"/>
            <a:ext cx="4041227" cy="4559513"/>
          </a:xfrm>
          <a:prstGeom prst="rect">
            <a:avLst/>
          </a:prstGeom>
        </p:spPr>
      </p:pic>
      <p:sp>
        <p:nvSpPr>
          <p:cNvPr id="8" name="Content Placeholder 5">
            <a:extLst>
              <a:ext uri="{FF2B5EF4-FFF2-40B4-BE49-F238E27FC236}">
                <a16:creationId xmlns:a16="http://schemas.microsoft.com/office/drawing/2014/main" id="{2C194660-DA98-415E-64BF-5E277CB9B68E}"/>
              </a:ext>
            </a:extLst>
          </p:cNvPr>
          <p:cNvSpPr>
            <a:spLocks noGrp="1"/>
          </p:cNvSpPr>
          <p:nvPr>
            <p:ph idx="1"/>
          </p:nvPr>
        </p:nvSpPr>
        <p:spPr>
          <a:xfrm>
            <a:off x="826497" y="2057401"/>
            <a:ext cx="8428341" cy="2722418"/>
          </a:xfrm>
        </p:spPr>
        <p:txBody>
          <a:bodyPr>
            <a:normAutofit fontScale="92500" lnSpcReduction="20000"/>
          </a:bodyPr>
          <a:lstStyle/>
          <a:p>
            <a:r>
              <a:rPr lang="en-US" sz="3600" dirty="0"/>
              <a:t>More complex models are less robust against input perturbation</a:t>
            </a:r>
          </a:p>
          <a:p>
            <a:r>
              <a:rPr lang="en-US" sz="3600" dirty="0"/>
              <a:t>Maximizing model robustness == Minimizing model error for largest perturbation</a:t>
            </a:r>
          </a:p>
        </p:txBody>
      </p:sp>
    </p:spTree>
    <p:extLst>
      <p:ext uri="{BB962C8B-B14F-4D97-AF65-F5344CB8AC3E}">
        <p14:creationId xmlns:p14="http://schemas.microsoft.com/office/powerpoint/2010/main" val="21906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FBC56-970A-40FE-8664-4E1F364DF216}"/>
              </a:ext>
            </a:extLst>
          </p:cNvPr>
          <p:cNvSpPr>
            <a:spLocks noGrp="1"/>
          </p:cNvSpPr>
          <p:nvPr>
            <p:ph type="sldNum" sz="quarter" idx="10"/>
          </p:nvPr>
        </p:nvSpPr>
        <p:spPr>
          <a:xfrm>
            <a:off x="685800" y="9601200"/>
            <a:ext cx="685800" cy="342900"/>
          </a:xfrm>
        </p:spPr>
        <p:txBody>
          <a:bodyPr anchor="b">
            <a:normAutofit fontScale="40000" lnSpcReduction="20000"/>
          </a:bodyPr>
          <a:lstStyle/>
          <a:p>
            <a:pPr>
              <a:spcAft>
                <a:spcPts val="900"/>
              </a:spcAft>
            </a:pPr>
            <a:fld id="{000F85C7-EC28-5C4D-9577-C5634B07539F}" type="slidenum">
              <a:rPr lang="en-US" smtClean="0"/>
              <a:pPr>
                <a:spcAft>
                  <a:spcPts val="900"/>
                </a:spcAft>
              </a:pPr>
              <a:t>18</a:t>
            </a:fld>
            <a:endParaRPr lang="en-US"/>
          </a:p>
        </p:txBody>
      </p:sp>
      <p:sp>
        <p:nvSpPr>
          <p:cNvPr id="4" name="Title 3">
            <a:extLst>
              <a:ext uri="{FF2B5EF4-FFF2-40B4-BE49-F238E27FC236}">
                <a16:creationId xmlns:a16="http://schemas.microsoft.com/office/drawing/2014/main" id="{1542FEDF-0996-48D2-B300-A72423DC2EE9}"/>
              </a:ext>
            </a:extLst>
          </p:cNvPr>
          <p:cNvSpPr>
            <a:spLocks noGrp="1"/>
          </p:cNvSpPr>
          <p:nvPr>
            <p:ph type="title"/>
          </p:nvPr>
        </p:nvSpPr>
        <p:spPr>
          <a:xfrm>
            <a:off x="685800" y="928254"/>
            <a:ext cx="16916400" cy="1129146"/>
          </a:xfrm>
        </p:spPr>
        <p:txBody>
          <a:bodyPr anchor="t">
            <a:normAutofit/>
          </a:bodyPr>
          <a:lstStyle/>
          <a:p>
            <a:r>
              <a:rPr lang="en-US" sz="4800" dirty="0"/>
              <a:t>Resilience: impacts of Distribution shift</a:t>
            </a:r>
            <a:endParaRPr lang="en-HK" sz="4800" dirty="0"/>
          </a:p>
        </p:txBody>
      </p:sp>
      <p:sp>
        <p:nvSpPr>
          <p:cNvPr id="7" name="TextBox 6">
            <a:extLst>
              <a:ext uri="{FF2B5EF4-FFF2-40B4-BE49-F238E27FC236}">
                <a16:creationId xmlns:a16="http://schemas.microsoft.com/office/drawing/2014/main" id="{38EC77DC-A7B9-4CD2-8ECE-8D840A32A857}"/>
              </a:ext>
            </a:extLst>
          </p:cNvPr>
          <p:cNvSpPr txBox="1"/>
          <p:nvPr/>
        </p:nvSpPr>
        <p:spPr>
          <a:xfrm>
            <a:off x="863029" y="3639080"/>
            <a:ext cx="6636920" cy="5401479"/>
          </a:xfrm>
          <a:prstGeom prst="rect">
            <a:avLst/>
          </a:prstGeom>
          <a:noFill/>
        </p:spPr>
        <p:txBody>
          <a:bodyPr wrap="square" lIns="0" tIns="0" rIns="0" bIns="0" rtlCol="0">
            <a:spAutoFit/>
          </a:bodyPr>
          <a:lstStyle/>
          <a:p>
            <a:pPr marL="514350" indent="-514350">
              <a:spcBef>
                <a:spcPts val="1800"/>
              </a:spcBef>
              <a:buSzPct val="100000"/>
              <a:buFont typeface="Arial" panose="020B0604020202020204" pitchFamily="34" charset="0"/>
              <a:buChar char="•"/>
            </a:pPr>
            <a:r>
              <a:rPr lang="en-US" sz="3600" dirty="0"/>
              <a:t>Sensitivity of model performance against distribution shift</a:t>
            </a:r>
          </a:p>
          <a:p>
            <a:pPr marL="1028700" lvl="1" indent="-342900">
              <a:buSzPct val="100000"/>
              <a:buFont typeface="Wells Fargo Sans"/>
              <a:buChar char="•"/>
            </a:pPr>
            <a:r>
              <a:rPr lang="en-US" sz="3000" dirty="0"/>
              <a:t>Worst case scenario</a:t>
            </a:r>
          </a:p>
          <a:p>
            <a:pPr marL="1028700" lvl="1" indent="-342900">
              <a:buSzPct val="100000"/>
              <a:buFont typeface="Wells Fargo Sans"/>
              <a:buChar char="•"/>
            </a:pPr>
            <a:r>
              <a:rPr lang="en-US" sz="3000" dirty="0"/>
              <a:t>Difficult to predict</a:t>
            </a:r>
          </a:p>
          <a:p>
            <a:pPr marL="1028700" lvl="1" indent="-342900">
              <a:buSzPct val="100000"/>
              <a:buFont typeface="Wells Fargo Sans"/>
              <a:buChar char="•"/>
            </a:pPr>
            <a:r>
              <a:rPr lang="en-US" sz="3000" dirty="0"/>
              <a:t>Regions with larger errors</a:t>
            </a:r>
          </a:p>
          <a:p>
            <a:pPr marL="1028700" lvl="1" indent="-342900">
              <a:buSzPct val="100000"/>
              <a:buFont typeface="Wells Fargo Sans"/>
              <a:buChar char="•"/>
            </a:pPr>
            <a:r>
              <a:rPr lang="en-US" sz="3000" dirty="0"/>
              <a:t>Extreme cases or ‘Outliers’</a:t>
            </a:r>
          </a:p>
          <a:p>
            <a:pPr marL="342900" indent="-342900">
              <a:spcBef>
                <a:spcPts val="1800"/>
              </a:spcBef>
              <a:buSzPct val="100000"/>
              <a:buFont typeface="Wells Fargo Sans"/>
              <a:buChar char="•"/>
            </a:pPr>
            <a:r>
              <a:rPr lang="en-US" sz="3600" dirty="0"/>
              <a:t>Identify important factors or conditions to monitor during model operations</a:t>
            </a:r>
          </a:p>
        </p:txBody>
      </p:sp>
      <p:pic>
        <p:nvPicPr>
          <p:cNvPr id="9" name="Picture 8">
            <a:extLst>
              <a:ext uri="{FF2B5EF4-FFF2-40B4-BE49-F238E27FC236}">
                <a16:creationId xmlns:a16="http://schemas.microsoft.com/office/drawing/2014/main" id="{014C98EA-583E-4141-BE6F-CFEF312CF25B}"/>
              </a:ext>
            </a:extLst>
          </p:cNvPr>
          <p:cNvPicPr>
            <a:picLocks noChangeAspect="1"/>
          </p:cNvPicPr>
          <p:nvPr/>
        </p:nvPicPr>
        <p:blipFill>
          <a:blip r:embed="rId2"/>
          <a:stretch>
            <a:fillRect/>
          </a:stretch>
        </p:blipFill>
        <p:spPr>
          <a:xfrm>
            <a:off x="7844323" y="2773441"/>
            <a:ext cx="4725917" cy="3528851"/>
          </a:xfrm>
          <a:prstGeom prst="rect">
            <a:avLst/>
          </a:prstGeom>
        </p:spPr>
      </p:pic>
      <p:pic>
        <p:nvPicPr>
          <p:cNvPr id="2050" name="Picture 2">
            <a:extLst>
              <a:ext uri="{FF2B5EF4-FFF2-40B4-BE49-F238E27FC236}">
                <a16:creationId xmlns:a16="http://schemas.microsoft.com/office/drawing/2014/main" id="{BBF013EE-7C26-4450-B6CA-23DCE754B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4614" y="2823630"/>
            <a:ext cx="4891838" cy="365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2B207F29-99A9-40E8-9E6C-17D02EE53544}"/>
              </a:ext>
            </a:extLst>
          </p:cNvPr>
          <p:cNvPicPr>
            <a:picLocks noChangeAspect="1"/>
          </p:cNvPicPr>
          <p:nvPr/>
        </p:nvPicPr>
        <p:blipFill>
          <a:blip r:embed="rId4"/>
          <a:stretch>
            <a:fillRect/>
          </a:stretch>
        </p:blipFill>
        <p:spPr>
          <a:xfrm>
            <a:off x="7883381" y="6523348"/>
            <a:ext cx="4717419" cy="3528851"/>
          </a:xfrm>
          <a:prstGeom prst="rect">
            <a:avLst/>
          </a:prstGeom>
        </p:spPr>
      </p:pic>
      <p:pic>
        <p:nvPicPr>
          <p:cNvPr id="2051" name="Picture 3">
            <a:extLst>
              <a:ext uri="{FF2B5EF4-FFF2-40B4-BE49-F238E27FC236}">
                <a16:creationId xmlns:a16="http://schemas.microsoft.com/office/drawing/2014/main" id="{F46D453E-DAA3-4E48-8A78-A056FDAAF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46146" y="6523347"/>
            <a:ext cx="4760306" cy="355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53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1A47-0656-D8E0-5AB5-D368C429EDFD}"/>
              </a:ext>
            </a:extLst>
          </p:cNvPr>
          <p:cNvSpPr>
            <a:spLocks noGrp="1"/>
          </p:cNvSpPr>
          <p:nvPr>
            <p:ph type="title"/>
          </p:nvPr>
        </p:nvSpPr>
        <p:spPr/>
        <p:txBody>
          <a:bodyPr/>
          <a:lstStyle/>
          <a:p>
            <a:r>
              <a:rPr lang="en-US" sz="4800" dirty="0"/>
              <a:t>Reliability: Prediction Uncertainty</a:t>
            </a:r>
          </a:p>
        </p:txBody>
      </p:sp>
      <p:pic>
        <p:nvPicPr>
          <p:cNvPr id="12" name="Picture 11">
            <a:extLst>
              <a:ext uri="{FF2B5EF4-FFF2-40B4-BE49-F238E27FC236}">
                <a16:creationId xmlns:a16="http://schemas.microsoft.com/office/drawing/2014/main" id="{A711C8E8-305D-B9CA-4C83-4C7B0ECBF78D}"/>
              </a:ext>
            </a:extLst>
          </p:cNvPr>
          <p:cNvPicPr>
            <a:picLocks noChangeAspect="1"/>
          </p:cNvPicPr>
          <p:nvPr/>
        </p:nvPicPr>
        <p:blipFill>
          <a:blip r:embed="rId2"/>
          <a:stretch>
            <a:fillRect/>
          </a:stretch>
        </p:blipFill>
        <p:spPr>
          <a:xfrm>
            <a:off x="12601505" y="4064741"/>
            <a:ext cx="4657796" cy="3493347"/>
          </a:xfrm>
          <a:prstGeom prst="rect">
            <a:avLst/>
          </a:prstGeom>
        </p:spPr>
      </p:pic>
      <p:pic>
        <p:nvPicPr>
          <p:cNvPr id="4" name="Picture 3">
            <a:extLst>
              <a:ext uri="{FF2B5EF4-FFF2-40B4-BE49-F238E27FC236}">
                <a16:creationId xmlns:a16="http://schemas.microsoft.com/office/drawing/2014/main" id="{7A9A3024-963C-7D5E-2F54-98ABB4AB561E}"/>
              </a:ext>
            </a:extLst>
          </p:cNvPr>
          <p:cNvPicPr>
            <a:picLocks noChangeAspect="1"/>
          </p:cNvPicPr>
          <p:nvPr/>
        </p:nvPicPr>
        <p:blipFill>
          <a:blip r:embed="rId3"/>
          <a:stretch>
            <a:fillRect/>
          </a:stretch>
        </p:blipFill>
        <p:spPr>
          <a:xfrm>
            <a:off x="870399" y="2457450"/>
            <a:ext cx="11644830" cy="6587181"/>
          </a:xfrm>
          <a:prstGeom prst="rect">
            <a:avLst/>
          </a:prstGeom>
        </p:spPr>
      </p:pic>
    </p:spTree>
    <p:extLst>
      <p:ext uri="{BB962C8B-B14F-4D97-AF65-F5344CB8AC3E}">
        <p14:creationId xmlns:p14="http://schemas.microsoft.com/office/powerpoint/2010/main" val="152676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E1B0-64B2-5C48-1447-992F92783BBD}"/>
              </a:ext>
            </a:extLst>
          </p:cNvPr>
          <p:cNvSpPr>
            <a:spLocks noGrp="1"/>
          </p:cNvSpPr>
          <p:nvPr>
            <p:ph type="title"/>
          </p:nvPr>
        </p:nvSpPr>
        <p:spPr>
          <a:xfrm>
            <a:off x="1967250" y="2060812"/>
            <a:ext cx="12807300" cy="2221413"/>
          </a:xfrm>
        </p:spPr>
        <p:txBody>
          <a:bodyPr/>
          <a:lstStyle/>
          <a:p>
            <a:r>
              <a:rPr lang="en-US" dirty="0"/>
              <a:t>All Models are Wrong Some are useful </a:t>
            </a:r>
          </a:p>
        </p:txBody>
      </p:sp>
      <p:sp>
        <p:nvSpPr>
          <p:cNvPr id="4" name="Subtitle 3">
            <a:extLst>
              <a:ext uri="{FF2B5EF4-FFF2-40B4-BE49-F238E27FC236}">
                <a16:creationId xmlns:a16="http://schemas.microsoft.com/office/drawing/2014/main" id="{3952F0AE-C2F3-561B-29B7-B0B1D35CCC01}"/>
              </a:ext>
            </a:extLst>
          </p:cNvPr>
          <p:cNvSpPr>
            <a:spLocks noGrp="1"/>
          </p:cNvSpPr>
          <p:nvPr>
            <p:ph type="subTitle" idx="2"/>
          </p:nvPr>
        </p:nvSpPr>
        <p:spPr>
          <a:xfrm>
            <a:off x="2169991" y="4667534"/>
            <a:ext cx="12692418" cy="4181442"/>
          </a:xfrm>
        </p:spPr>
        <p:txBody>
          <a:bodyPr/>
          <a:lstStyle/>
          <a:p>
            <a:pPr marL="558828" indent="-457223">
              <a:buFont typeface="Arial" panose="020B0604020202020204" pitchFamily="34" charset="0"/>
              <a:buChar char="•"/>
            </a:pPr>
            <a:r>
              <a:rPr lang="en-US" sz="3600" dirty="0"/>
              <a:t>Models are increasingly more complex </a:t>
            </a:r>
          </a:p>
          <a:p>
            <a:pPr marL="558828" indent="-457223">
              <a:buFont typeface="Arial" panose="020B0604020202020204" pitchFamily="34" charset="0"/>
              <a:buChar char="•"/>
            </a:pPr>
            <a:r>
              <a:rPr lang="en-US" sz="3600" dirty="0"/>
              <a:t>… and applied to high-risk applications </a:t>
            </a:r>
          </a:p>
          <a:p>
            <a:pPr marL="558828" indent="-457223">
              <a:buFont typeface="Arial" panose="020B0604020202020204" pitchFamily="34" charset="0"/>
              <a:buChar char="•"/>
            </a:pPr>
            <a:r>
              <a:rPr lang="en-US" sz="3600" dirty="0"/>
              <a:t>Model Risk: harm when model is wrong--what, how, when</a:t>
            </a:r>
          </a:p>
        </p:txBody>
      </p:sp>
    </p:spTree>
    <p:extLst>
      <p:ext uri="{BB962C8B-B14F-4D97-AF65-F5344CB8AC3E}">
        <p14:creationId xmlns:p14="http://schemas.microsoft.com/office/powerpoint/2010/main" val="100578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1A47-0656-D8E0-5AB5-D368C429EDFD}"/>
              </a:ext>
            </a:extLst>
          </p:cNvPr>
          <p:cNvSpPr>
            <a:spLocks noGrp="1"/>
          </p:cNvSpPr>
          <p:nvPr>
            <p:ph type="title"/>
          </p:nvPr>
        </p:nvSpPr>
        <p:spPr/>
        <p:txBody>
          <a:bodyPr/>
          <a:lstStyle/>
          <a:p>
            <a:r>
              <a:rPr lang="en-US" sz="4800" dirty="0"/>
              <a:t>Prediction Uncertainty</a:t>
            </a:r>
          </a:p>
        </p:txBody>
      </p:sp>
      <p:pic>
        <p:nvPicPr>
          <p:cNvPr id="4" name="Picture 3">
            <a:extLst>
              <a:ext uri="{FF2B5EF4-FFF2-40B4-BE49-F238E27FC236}">
                <a16:creationId xmlns:a16="http://schemas.microsoft.com/office/drawing/2014/main" id="{90CC61B1-F41D-4DDC-36E4-EED72CD7582A}"/>
              </a:ext>
            </a:extLst>
          </p:cNvPr>
          <p:cNvPicPr>
            <a:picLocks noChangeAspect="1"/>
          </p:cNvPicPr>
          <p:nvPr/>
        </p:nvPicPr>
        <p:blipFill>
          <a:blip r:embed="rId2"/>
          <a:stretch>
            <a:fillRect/>
          </a:stretch>
        </p:blipFill>
        <p:spPr>
          <a:xfrm>
            <a:off x="7229474" y="2243138"/>
            <a:ext cx="4512542" cy="4410755"/>
          </a:xfrm>
          <a:prstGeom prst="rect">
            <a:avLst/>
          </a:prstGeom>
        </p:spPr>
      </p:pic>
      <p:pic>
        <p:nvPicPr>
          <p:cNvPr id="6" name="Picture 5">
            <a:extLst>
              <a:ext uri="{FF2B5EF4-FFF2-40B4-BE49-F238E27FC236}">
                <a16:creationId xmlns:a16="http://schemas.microsoft.com/office/drawing/2014/main" id="{C7B277AA-768E-6888-91BE-BF7D798F47FD}"/>
              </a:ext>
            </a:extLst>
          </p:cNvPr>
          <p:cNvPicPr>
            <a:picLocks noChangeAspect="1"/>
          </p:cNvPicPr>
          <p:nvPr/>
        </p:nvPicPr>
        <p:blipFill>
          <a:blip r:embed="rId3"/>
          <a:stretch>
            <a:fillRect/>
          </a:stretch>
        </p:blipFill>
        <p:spPr>
          <a:xfrm>
            <a:off x="12215812" y="2196648"/>
            <a:ext cx="4743998" cy="4476609"/>
          </a:xfrm>
          <a:prstGeom prst="rect">
            <a:avLst/>
          </a:prstGeom>
        </p:spPr>
      </p:pic>
      <p:pic>
        <p:nvPicPr>
          <p:cNvPr id="8" name="Picture 7">
            <a:extLst>
              <a:ext uri="{FF2B5EF4-FFF2-40B4-BE49-F238E27FC236}">
                <a16:creationId xmlns:a16="http://schemas.microsoft.com/office/drawing/2014/main" id="{40698D39-C27C-F5CE-8E1E-2D37F62A3865}"/>
              </a:ext>
            </a:extLst>
          </p:cNvPr>
          <p:cNvPicPr>
            <a:picLocks noChangeAspect="1"/>
          </p:cNvPicPr>
          <p:nvPr/>
        </p:nvPicPr>
        <p:blipFill>
          <a:blip r:embed="rId4"/>
          <a:stretch>
            <a:fillRect/>
          </a:stretch>
        </p:blipFill>
        <p:spPr>
          <a:xfrm>
            <a:off x="6814661" y="6653892"/>
            <a:ext cx="4886006" cy="3383406"/>
          </a:xfrm>
          <a:prstGeom prst="rect">
            <a:avLst/>
          </a:prstGeom>
        </p:spPr>
      </p:pic>
      <p:pic>
        <p:nvPicPr>
          <p:cNvPr id="11" name="Picture 10">
            <a:extLst>
              <a:ext uri="{FF2B5EF4-FFF2-40B4-BE49-F238E27FC236}">
                <a16:creationId xmlns:a16="http://schemas.microsoft.com/office/drawing/2014/main" id="{1E5087A9-57B2-ABAD-EC5D-8994604FD23D}"/>
              </a:ext>
            </a:extLst>
          </p:cNvPr>
          <p:cNvPicPr>
            <a:picLocks noChangeAspect="1"/>
          </p:cNvPicPr>
          <p:nvPr/>
        </p:nvPicPr>
        <p:blipFill>
          <a:blip r:embed="rId5"/>
          <a:stretch>
            <a:fillRect/>
          </a:stretch>
        </p:blipFill>
        <p:spPr>
          <a:xfrm>
            <a:off x="12372408" y="6736736"/>
            <a:ext cx="4647087" cy="3383406"/>
          </a:xfrm>
          <a:prstGeom prst="rect">
            <a:avLst/>
          </a:prstGeom>
        </p:spPr>
      </p:pic>
      <p:pic>
        <p:nvPicPr>
          <p:cNvPr id="14" name="Picture 13">
            <a:extLst>
              <a:ext uri="{FF2B5EF4-FFF2-40B4-BE49-F238E27FC236}">
                <a16:creationId xmlns:a16="http://schemas.microsoft.com/office/drawing/2014/main" id="{9BE851DB-8EB5-F151-90B8-A59141EDE98C}"/>
              </a:ext>
            </a:extLst>
          </p:cNvPr>
          <p:cNvPicPr>
            <a:picLocks noChangeAspect="1"/>
          </p:cNvPicPr>
          <p:nvPr/>
        </p:nvPicPr>
        <p:blipFill>
          <a:blip r:embed="rId6"/>
          <a:stretch>
            <a:fillRect/>
          </a:stretch>
        </p:blipFill>
        <p:spPr>
          <a:xfrm>
            <a:off x="1657201" y="6736737"/>
            <a:ext cx="4642316" cy="3453231"/>
          </a:xfrm>
          <a:prstGeom prst="rect">
            <a:avLst/>
          </a:prstGeom>
        </p:spPr>
      </p:pic>
      <p:pic>
        <p:nvPicPr>
          <p:cNvPr id="16" name="Picture 15">
            <a:extLst>
              <a:ext uri="{FF2B5EF4-FFF2-40B4-BE49-F238E27FC236}">
                <a16:creationId xmlns:a16="http://schemas.microsoft.com/office/drawing/2014/main" id="{86CC113F-5D81-40A2-10CF-B83B86F97345}"/>
              </a:ext>
            </a:extLst>
          </p:cNvPr>
          <p:cNvPicPr>
            <a:picLocks noChangeAspect="1"/>
          </p:cNvPicPr>
          <p:nvPr/>
        </p:nvPicPr>
        <p:blipFill>
          <a:blip r:embed="rId7"/>
          <a:stretch>
            <a:fillRect/>
          </a:stretch>
        </p:blipFill>
        <p:spPr>
          <a:xfrm>
            <a:off x="1549731" y="2309983"/>
            <a:ext cx="4808925" cy="4619456"/>
          </a:xfrm>
          <a:prstGeom prst="rect">
            <a:avLst/>
          </a:prstGeom>
        </p:spPr>
      </p:pic>
    </p:spTree>
    <p:extLst>
      <p:ext uri="{BB962C8B-B14F-4D97-AF65-F5344CB8AC3E}">
        <p14:creationId xmlns:p14="http://schemas.microsoft.com/office/powerpoint/2010/main" val="127236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E1B0-64B2-5C48-1447-992F92783BBD}"/>
              </a:ext>
            </a:extLst>
          </p:cNvPr>
          <p:cNvSpPr>
            <a:spLocks noGrp="1"/>
          </p:cNvSpPr>
          <p:nvPr>
            <p:ph type="title"/>
          </p:nvPr>
        </p:nvSpPr>
        <p:spPr/>
        <p:txBody>
          <a:bodyPr/>
          <a:lstStyle/>
          <a:p>
            <a:r>
              <a:rPr lang="en-US" dirty="0"/>
              <a:t>How About </a:t>
            </a:r>
            <a:r>
              <a:rPr lang="en-US" dirty="0" err="1"/>
              <a:t>GeN</a:t>
            </a:r>
            <a:r>
              <a:rPr lang="en-US" dirty="0"/>
              <a:t>-AI?</a:t>
            </a:r>
          </a:p>
        </p:txBody>
      </p:sp>
      <p:sp>
        <p:nvSpPr>
          <p:cNvPr id="3" name="Subtitle 2">
            <a:extLst>
              <a:ext uri="{FF2B5EF4-FFF2-40B4-BE49-F238E27FC236}">
                <a16:creationId xmlns:a16="http://schemas.microsoft.com/office/drawing/2014/main" id="{6805A311-30D4-730B-58FE-73A8EEE0BBB0}"/>
              </a:ext>
            </a:extLst>
          </p:cNvPr>
          <p:cNvSpPr>
            <a:spLocks noGrp="1"/>
          </p:cNvSpPr>
          <p:nvPr>
            <p:ph type="subTitle" idx="1"/>
          </p:nvPr>
        </p:nvSpPr>
        <p:spPr>
          <a:xfrm>
            <a:off x="2588217" y="4282226"/>
            <a:ext cx="10686333" cy="1233000"/>
          </a:xfrm>
        </p:spPr>
        <p:txBody>
          <a:bodyPr/>
          <a:lstStyle/>
          <a:p>
            <a:r>
              <a:rPr lang="en-US" sz="4001" dirty="0"/>
              <a:t>How do we validate and test them?</a:t>
            </a:r>
          </a:p>
        </p:txBody>
      </p:sp>
    </p:spTree>
    <p:extLst>
      <p:ext uri="{BB962C8B-B14F-4D97-AF65-F5344CB8AC3E}">
        <p14:creationId xmlns:p14="http://schemas.microsoft.com/office/powerpoint/2010/main" val="402054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6"/>
          <p:cNvSpPr txBox="1">
            <a:spLocks noGrp="1"/>
          </p:cNvSpPr>
          <p:nvPr>
            <p:ph type="title"/>
          </p:nvPr>
        </p:nvSpPr>
        <p:spPr>
          <a:xfrm>
            <a:off x="2499174" y="951024"/>
            <a:ext cx="14308623" cy="1028400"/>
          </a:xfrm>
          <a:prstGeom prst="rect">
            <a:avLst/>
          </a:prstGeom>
        </p:spPr>
        <p:txBody>
          <a:bodyPr spcFirstLastPara="1" vert="horz" wrap="square" lIns="68600" tIns="68600" rIns="68600" bIns="68600" rtlCol="0" anchor="t" anchorCtr="0">
            <a:noAutofit/>
          </a:bodyPr>
          <a:lstStyle/>
          <a:p>
            <a:r>
              <a:rPr lang="en-US"/>
              <a:t>Comprehensive Validation of an LLM is Hard</a:t>
            </a:r>
            <a:endParaRPr/>
          </a:p>
        </p:txBody>
      </p:sp>
      <p:cxnSp>
        <p:nvCxnSpPr>
          <p:cNvPr id="697" name="Google Shape;697;p96"/>
          <p:cNvCxnSpPr/>
          <p:nvPr/>
        </p:nvCxnSpPr>
        <p:spPr>
          <a:xfrm>
            <a:off x="2588162" y="2456115"/>
            <a:ext cx="1621800" cy="0"/>
          </a:xfrm>
          <a:prstGeom prst="straightConnector1">
            <a:avLst/>
          </a:prstGeom>
          <a:noFill/>
          <a:ln w="57150" cap="flat" cmpd="sng">
            <a:solidFill>
              <a:srgbClr val="FEC925"/>
            </a:solidFill>
            <a:prstDash val="solid"/>
            <a:round/>
            <a:headEnd type="none" w="sm" len="sm"/>
            <a:tailEnd type="none" w="sm" len="sm"/>
          </a:ln>
        </p:spPr>
      </p:cxnSp>
      <p:grpSp>
        <p:nvGrpSpPr>
          <p:cNvPr id="698" name="Google Shape;698;p96"/>
          <p:cNvGrpSpPr/>
          <p:nvPr/>
        </p:nvGrpSpPr>
        <p:grpSpPr>
          <a:xfrm>
            <a:off x="12498593" y="5422725"/>
            <a:ext cx="1155000" cy="1155000"/>
            <a:chOff x="9440817" y="3546375"/>
            <a:chExt cx="1155000" cy="1155000"/>
          </a:xfrm>
        </p:grpSpPr>
        <p:sp>
          <p:nvSpPr>
            <p:cNvPr id="699" name="Google Shape;699;p96"/>
            <p:cNvSpPr/>
            <p:nvPr/>
          </p:nvSpPr>
          <p:spPr>
            <a:xfrm>
              <a:off x="9440817" y="3546375"/>
              <a:ext cx="1155000" cy="1155000"/>
            </a:xfrm>
            <a:prstGeom prst="rect">
              <a:avLst/>
            </a:prstGeom>
            <a:gradFill>
              <a:gsLst>
                <a:gs pos="0">
                  <a:srgbClr val="FEC925"/>
                </a:gs>
                <a:gs pos="100000">
                  <a:srgbClr val="FBE74A"/>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sz="1800"/>
            </a:p>
          </p:txBody>
        </p:sp>
        <p:pic>
          <p:nvPicPr>
            <p:cNvPr id="700" name="Google Shape;700;p96"/>
            <p:cNvPicPr preferRelativeResize="0"/>
            <p:nvPr/>
          </p:nvPicPr>
          <p:blipFill rotWithShape="1">
            <a:blip r:embed="rId3">
              <a:alphaModFix/>
            </a:blip>
            <a:srcRect l="-9360" t="-990" r="9360" b="989"/>
            <a:stretch/>
          </p:blipFill>
          <p:spPr>
            <a:xfrm rot="-396304">
              <a:off x="9656739" y="3729451"/>
              <a:ext cx="723169" cy="788849"/>
            </a:xfrm>
            <a:prstGeom prst="rect">
              <a:avLst/>
            </a:prstGeom>
            <a:noFill/>
            <a:ln>
              <a:noFill/>
            </a:ln>
            <a:effectLst>
              <a:outerShdw blurRad="57150" dist="19050" dir="5400000" algn="bl" rotWithShape="0">
                <a:srgbClr val="000000">
                  <a:alpha val="50000"/>
                </a:srgbClr>
              </a:outerShdw>
            </a:effectLst>
          </p:spPr>
        </p:pic>
      </p:grpSp>
      <p:cxnSp>
        <p:nvCxnSpPr>
          <p:cNvPr id="701" name="Google Shape;701;p96"/>
          <p:cNvCxnSpPr>
            <a:stCxn id="699" idx="3"/>
          </p:cNvCxnSpPr>
          <p:nvPr/>
        </p:nvCxnSpPr>
        <p:spPr>
          <a:xfrm>
            <a:off x="13653593" y="6000225"/>
            <a:ext cx="1398000" cy="0"/>
          </a:xfrm>
          <a:prstGeom prst="straightConnector1">
            <a:avLst/>
          </a:prstGeom>
          <a:noFill/>
          <a:ln w="38100" cap="flat" cmpd="sng">
            <a:solidFill>
              <a:schemeClr val="lt1"/>
            </a:solidFill>
            <a:prstDash val="solid"/>
            <a:round/>
            <a:headEnd type="none" w="med" len="med"/>
            <a:tailEnd type="triangle" w="med" len="med"/>
          </a:ln>
        </p:spPr>
      </p:cxnSp>
      <p:cxnSp>
        <p:nvCxnSpPr>
          <p:cNvPr id="702" name="Google Shape;702;p96"/>
          <p:cNvCxnSpPr/>
          <p:nvPr/>
        </p:nvCxnSpPr>
        <p:spPr>
          <a:xfrm>
            <a:off x="10899710" y="6000225"/>
            <a:ext cx="1593600" cy="0"/>
          </a:xfrm>
          <a:prstGeom prst="straightConnector1">
            <a:avLst/>
          </a:prstGeom>
          <a:noFill/>
          <a:ln w="38100" cap="flat" cmpd="sng">
            <a:solidFill>
              <a:schemeClr val="lt1"/>
            </a:solidFill>
            <a:prstDash val="solid"/>
            <a:round/>
            <a:headEnd type="none" w="med" len="med"/>
            <a:tailEnd type="triangle" w="med" len="med"/>
          </a:ln>
        </p:spPr>
      </p:cxnSp>
      <p:sp>
        <p:nvSpPr>
          <p:cNvPr id="703" name="Google Shape;703;p96"/>
          <p:cNvSpPr txBox="1"/>
          <p:nvPr/>
        </p:nvSpPr>
        <p:spPr>
          <a:xfrm>
            <a:off x="11121650" y="4953000"/>
            <a:ext cx="1155000" cy="930000"/>
          </a:xfrm>
          <a:prstGeom prst="rect">
            <a:avLst/>
          </a:prstGeom>
          <a:noFill/>
          <a:ln>
            <a:noFill/>
          </a:ln>
        </p:spPr>
        <p:txBody>
          <a:bodyPr spcFirstLastPara="1" wrap="square" lIns="91425" tIns="91425" rIns="91425" bIns="91425" anchor="ctr" anchorCtr="0">
            <a:noAutofit/>
          </a:bodyPr>
          <a:lstStyle/>
          <a:p>
            <a:pPr algn="ctr"/>
            <a:r>
              <a:rPr lang="en-US" sz="2201" b="1">
                <a:solidFill>
                  <a:schemeClr val="lt1"/>
                </a:solidFill>
                <a:latin typeface="Hind"/>
                <a:ea typeface="Hind"/>
                <a:cs typeface="Hind"/>
                <a:sym typeface="Hind"/>
              </a:rPr>
              <a:t>15T</a:t>
            </a:r>
            <a:r>
              <a:rPr lang="en-US" sz="2201">
                <a:solidFill>
                  <a:schemeClr val="lt1"/>
                </a:solidFill>
                <a:latin typeface="Hind Medium"/>
                <a:ea typeface="Hind Medium"/>
                <a:cs typeface="Hind Medium"/>
                <a:sym typeface="Hind Medium"/>
              </a:rPr>
              <a:t> Tokens</a:t>
            </a:r>
            <a:endParaRPr sz="2201">
              <a:solidFill>
                <a:schemeClr val="lt1"/>
              </a:solidFill>
              <a:latin typeface="Hind Medium"/>
              <a:ea typeface="Hind Medium"/>
              <a:cs typeface="Hind Medium"/>
              <a:sym typeface="Hind Medium"/>
            </a:endParaRPr>
          </a:p>
        </p:txBody>
      </p:sp>
      <p:cxnSp>
        <p:nvCxnSpPr>
          <p:cNvPr id="704" name="Google Shape;704;p96"/>
          <p:cNvCxnSpPr/>
          <p:nvPr/>
        </p:nvCxnSpPr>
        <p:spPr>
          <a:xfrm>
            <a:off x="15044576" y="2902125"/>
            <a:ext cx="0" cy="5837100"/>
          </a:xfrm>
          <a:prstGeom prst="straightConnector1">
            <a:avLst/>
          </a:prstGeom>
          <a:noFill/>
          <a:ln w="38100" cap="flat" cmpd="sng">
            <a:solidFill>
              <a:schemeClr val="lt1"/>
            </a:solidFill>
            <a:prstDash val="solid"/>
            <a:round/>
            <a:headEnd type="none" w="med" len="med"/>
            <a:tailEnd type="none" w="med" len="med"/>
          </a:ln>
        </p:spPr>
      </p:cxnSp>
      <p:grpSp>
        <p:nvGrpSpPr>
          <p:cNvPr id="705" name="Google Shape;705;p96"/>
          <p:cNvGrpSpPr/>
          <p:nvPr/>
        </p:nvGrpSpPr>
        <p:grpSpPr>
          <a:xfrm>
            <a:off x="15370350" y="2519206"/>
            <a:ext cx="1545000" cy="7112588"/>
            <a:chOff x="11621400" y="2281725"/>
            <a:chExt cx="1545000" cy="7112588"/>
          </a:xfrm>
        </p:grpSpPr>
        <p:grpSp>
          <p:nvGrpSpPr>
            <p:cNvPr id="706" name="Google Shape;706;p96"/>
            <p:cNvGrpSpPr/>
            <p:nvPr/>
          </p:nvGrpSpPr>
          <p:grpSpPr>
            <a:xfrm>
              <a:off x="11728950" y="2281725"/>
              <a:ext cx="1329900" cy="1402391"/>
              <a:chOff x="12702000" y="3255225"/>
              <a:chExt cx="1329900" cy="1402391"/>
            </a:xfrm>
          </p:grpSpPr>
          <p:grpSp>
            <p:nvGrpSpPr>
              <p:cNvPr id="707" name="Google Shape;707;p96"/>
              <p:cNvGrpSpPr/>
              <p:nvPr/>
            </p:nvGrpSpPr>
            <p:grpSpPr>
              <a:xfrm>
                <a:off x="12938250" y="3255225"/>
                <a:ext cx="857400" cy="857400"/>
                <a:chOff x="12085150" y="4130275"/>
                <a:chExt cx="857400" cy="857400"/>
              </a:xfrm>
            </p:grpSpPr>
            <p:sp>
              <p:nvSpPr>
                <p:cNvPr id="708" name="Google Shape;70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09" name="Google Shape;70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10" name="Google Shape;710;p96"/>
              <p:cNvSpPr txBox="1"/>
              <p:nvPr/>
            </p:nvSpPr>
            <p:spPr>
              <a:xfrm>
                <a:off x="12702000" y="4112625"/>
                <a:ext cx="1329900" cy="544991"/>
              </a:xfrm>
              <a:prstGeom prst="rect">
                <a:avLst/>
              </a:prstGeom>
              <a:noFill/>
              <a:ln>
                <a:noFill/>
              </a:ln>
            </p:spPr>
            <p:txBody>
              <a:bodyPr spcFirstLastPara="1" wrap="square" lIns="91425" tIns="91425" rIns="91425" bIns="91425" anchor="t" anchorCtr="0">
                <a:spAutoFit/>
              </a:bodyPr>
              <a:lstStyle/>
              <a:p>
                <a:pPr algn="ctr">
                  <a:lnSpc>
                    <a:spcPct val="90000"/>
                  </a:lnSpc>
                </a:pPr>
                <a:r>
                  <a:rPr lang="en-US" sz="1301" b="1">
                    <a:solidFill>
                      <a:schemeClr val="dk1"/>
                    </a:solidFill>
                    <a:latin typeface="Montserrat"/>
                    <a:ea typeface="Montserrat"/>
                    <a:cs typeface="Montserrat"/>
                    <a:sym typeface="Montserrat"/>
                  </a:rPr>
                  <a:t>Useful &amp; Safe Response</a:t>
                </a:r>
                <a:endParaRPr sz="1800"/>
              </a:p>
            </p:txBody>
          </p:sp>
        </p:grpSp>
        <p:grpSp>
          <p:nvGrpSpPr>
            <p:cNvPr id="711" name="Google Shape;711;p96"/>
            <p:cNvGrpSpPr/>
            <p:nvPr/>
          </p:nvGrpSpPr>
          <p:grpSpPr>
            <a:xfrm>
              <a:off x="11621400" y="5282625"/>
              <a:ext cx="1545000" cy="1222213"/>
              <a:chOff x="11584775" y="6214725"/>
              <a:chExt cx="1545000" cy="1222213"/>
            </a:xfrm>
          </p:grpSpPr>
          <p:grpSp>
            <p:nvGrpSpPr>
              <p:cNvPr id="712" name="Google Shape;712;p96"/>
              <p:cNvGrpSpPr/>
              <p:nvPr/>
            </p:nvGrpSpPr>
            <p:grpSpPr>
              <a:xfrm>
                <a:off x="11928575" y="6214725"/>
                <a:ext cx="857400" cy="857400"/>
                <a:chOff x="12085150" y="4130275"/>
                <a:chExt cx="857400" cy="857400"/>
              </a:xfrm>
            </p:grpSpPr>
            <p:sp>
              <p:nvSpPr>
                <p:cNvPr id="713" name="Google Shape;713;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14" name="Google Shape;714;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15" name="Google Shape;715;p96"/>
              <p:cNvSpPr txBox="1"/>
              <p:nvPr/>
            </p:nvSpPr>
            <p:spPr>
              <a:xfrm>
                <a:off x="11584775" y="7072125"/>
                <a:ext cx="1545000" cy="364813"/>
              </a:xfrm>
              <a:prstGeom prst="rect">
                <a:avLst/>
              </a:prstGeom>
              <a:noFill/>
              <a:ln>
                <a:noFill/>
              </a:ln>
            </p:spPr>
            <p:txBody>
              <a:bodyPr spcFirstLastPara="1" wrap="square" lIns="91425" tIns="91425" rIns="91425" bIns="91425" anchor="t" anchorCtr="0">
                <a:spAutoFit/>
              </a:bodyPr>
              <a:lstStyle/>
              <a:p>
                <a:pPr algn="ctr">
                  <a:lnSpc>
                    <a:spcPct val="90000"/>
                  </a:lnSpc>
                </a:pPr>
                <a:r>
                  <a:rPr lang="en-US" sz="1301" b="1">
                    <a:solidFill>
                      <a:schemeClr val="dk1"/>
                    </a:solidFill>
                    <a:latin typeface="Montserrat"/>
                    <a:ea typeface="Montserrat"/>
                    <a:cs typeface="Montserrat"/>
                    <a:sym typeface="Montserrat"/>
                  </a:rPr>
                  <a:t>Hallucinations</a:t>
                </a:r>
                <a:endParaRPr sz="1800"/>
              </a:p>
            </p:txBody>
          </p:sp>
        </p:grpSp>
        <p:grpSp>
          <p:nvGrpSpPr>
            <p:cNvPr id="716" name="Google Shape;716;p96"/>
            <p:cNvGrpSpPr/>
            <p:nvPr/>
          </p:nvGrpSpPr>
          <p:grpSpPr>
            <a:xfrm>
              <a:off x="11728950" y="3782163"/>
              <a:ext cx="1329900" cy="1402200"/>
              <a:chOff x="12702000" y="3255225"/>
              <a:chExt cx="1329900" cy="1402200"/>
            </a:xfrm>
          </p:grpSpPr>
          <p:grpSp>
            <p:nvGrpSpPr>
              <p:cNvPr id="717" name="Google Shape;717;p96"/>
              <p:cNvGrpSpPr/>
              <p:nvPr/>
            </p:nvGrpSpPr>
            <p:grpSpPr>
              <a:xfrm>
                <a:off x="12938250" y="3255225"/>
                <a:ext cx="857400" cy="857400"/>
                <a:chOff x="12085150" y="4130275"/>
                <a:chExt cx="857400" cy="857400"/>
              </a:xfrm>
            </p:grpSpPr>
            <p:sp>
              <p:nvSpPr>
                <p:cNvPr id="718" name="Google Shape;71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19" name="Google Shape;71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20" name="Google Shape;720;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Incorrect Information</a:t>
                </a:r>
                <a:endParaRPr sz="1800"/>
              </a:p>
            </p:txBody>
          </p:sp>
        </p:grpSp>
        <p:grpSp>
          <p:nvGrpSpPr>
            <p:cNvPr id="721" name="Google Shape;721;p96"/>
            <p:cNvGrpSpPr/>
            <p:nvPr/>
          </p:nvGrpSpPr>
          <p:grpSpPr>
            <a:xfrm>
              <a:off x="11728950" y="6603063"/>
              <a:ext cx="1329900" cy="1402200"/>
              <a:chOff x="12702000" y="3255225"/>
              <a:chExt cx="1329900" cy="1402200"/>
            </a:xfrm>
          </p:grpSpPr>
          <p:grpSp>
            <p:nvGrpSpPr>
              <p:cNvPr id="722" name="Google Shape;722;p96"/>
              <p:cNvGrpSpPr/>
              <p:nvPr/>
            </p:nvGrpSpPr>
            <p:grpSpPr>
              <a:xfrm>
                <a:off x="12938250" y="3255225"/>
                <a:ext cx="857400" cy="857400"/>
                <a:chOff x="12085150" y="4130275"/>
                <a:chExt cx="857400" cy="857400"/>
              </a:xfrm>
            </p:grpSpPr>
            <p:sp>
              <p:nvSpPr>
                <p:cNvPr id="723" name="Google Shape;723;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24" name="Google Shape;724;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25" name="Google Shape;725;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Bias</a:t>
                </a:r>
                <a:endParaRPr sz="1800"/>
              </a:p>
            </p:txBody>
          </p:sp>
        </p:grpSp>
        <p:grpSp>
          <p:nvGrpSpPr>
            <p:cNvPr id="726" name="Google Shape;726;p96"/>
            <p:cNvGrpSpPr/>
            <p:nvPr/>
          </p:nvGrpSpPr>
          <p:grpSpPr>
            <a:xfrm>
              <a:off x="11728950" y="7992113"/>
              <a:ext cx="1329900" cy="1402200"/>
              <a:chOff x="12702000" y="3255225"/>
              <a:chExt cx="1329900" cy="1402200"/>
            </a:xfrm>
          </p:grpSpPr>
          <p:grpSp>
            <p:nvGrpSpPr>
              <p:cNvPr id="727" name="Google Shape;727;p96"/>
              <p:cNvGrpSpPr/>
              <p:nvPr/>
            </p:nvGrpSpPr>
            <p:grpSpPr>
              <a:xfrm>
                <a:off x="12938250" y="3255225"/>
                <a:ext cx="857400" cy="857400"/>
                <a:chOff x="12085150" y="4130275"/>
                <a:chExt cx="857400" cy="857400"/>
              </a:xfrm>
            </p:grpSpPr>
            <p:sp>
              <p:nvSpPr>
                <p:cNvPr id="728" name="Google Shape;72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29" name="Google Shape;72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30" name="Google Shape;730;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Harmful Advice</a:t>
                </a:r>
                <a:endParaRPr sz="1800"/>
              </a:p>
            </p:txBody>
          </p:sp>
        </p:grpSp>
      </p:grpSp>
      <p:grpSp>
        <p:nvGrpSpPr>
          <p:cNvPr id="731" name="Google Shape;731;p96"/>
          <p:cNvGrpSpPr/>
          <p:nvPr/>
        </p:nvGrpSpPr>
        <p:grpSpPr>
          <a:xfrm>
            <a:off x="9224401" y="2780263"/>
            <a:ext cx="1675304" cy="6542906"/>
            <a:chOff x="9172900" y="2728774"/>
            <a:chExt cx="1675303" cy="6542906"/>
          </a:xfrm>
        </p:grpSpPr>
        <p:cxnSp>
          <p:nvCxnSpPr>
            <p:cNvPr id="732" name="Google Shape;732;p96"/>
            <p:cNvCxnSpPr/>
            <p:nvPr/>
          </p:nvCxnSpPr>
          <p:spPr>
            <a:xfrm>
              <a:off x="10835925" y="3166638"/>
              <a:ext cx="0" cy="5423700"/>
            </a:xfrm>
            <a:prstGeom prst="straightConnector1">
              <a:avLst/>
            </a:prstGeom>
            <a:noFill/>
            <a:ln w="38100" cap="flat" cmpd="sng">
              <a:solidFill>
                <a:schemeClr val="lt1"/>
              </a:solidFill>
              <a:prstDash val="solid"/>
              <a:round/>
              <a:headEnd type="none" w="med" len="med"/>
              <a:tailEnd type="none" w="med" len="med"/>
            </a:ln>
          </p:spPr>
        </p:cxnSp>
        <p:grpSp>
          <p:nvGrpSpPr>
            <p:cNvPr id="733" name="Google Shape;733;p96"/>
            <p:cNvGrpSpPr/>
            <p:nvPr/>
          </p:nvGrpSpPr>
          <p:grpSpPr>
            <a:xfrm>
              <a:off x="9172900" y="2728774"/>
              <a:ext cx="1403700" cy="1217235"/>
              <a:chOff x="3612350" y="4209375"/>
              <a:chExt cx="1403700" cy="1217235"/>
            </a:xfrm>
          </p:grpSpPr>
          <p:sp>
            <p:nvSpPr>
              <p:cNvPr id="734" name="Google Shape;734;p96"/>
              <p:cNvSpPr txBox="1"/>
              <p:nvPr/>
            </p:nvSpPr>
            <p:spPr>
              <a:xfrm>
                <a:off x="3612350" y="5143410"/>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Wikipedia</a:t>
                </a:r>
                <a:endParaRPr sz="1301">
                  <a:solidFill>
                    <a:srgbClr val="161616"/>
                  </a:solidFill>
                </a:endParaRPr>
              </a:p>
            </p:txBody>
          </p:sp>
          <p:pic>
            <p:nvPicPr>
              <p:cNvPr id="735" name="Google Shape;735;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36" name="Google Shape;736;p96"/>
            <p:cNvGrpSpPr/>
            <p:nvPr/>
          </p:nvGrpSpPr>
          <p:grpSpPr>
            <a:xfrm>
              <a:off x="9172900" y="4077913"/>
              <a:ext cx="1403700" cy="1217235"/>
              <a:chOff x="3612350" y="4209375"/>
              <a:chExt cx="1403700" cy="1217235"/>
            </a:xfrm>
          </p:grpSpPr>
          <p:sp>
            <p:nvSpPr>
              <p:cNvPr id="737" name="Google Shape;737;p96"/>
              <p:cNvSpPr txBox="1"/>
              <p:nvPr/>
            </p:nvSpPr>
            <p:spPr>
              <a:xfrm>
                <a:off x="3612350" y="5143410"/>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GitHub</a:t>
                </a:r>
                <a:endParaRPr sz="1301">
                  <a:solidFill>
                    <a:srgbClr val="161616"/>
                  </a:solidFill>
                </a:endParaRPr>
              </a:p>
            </p:txBody>
          </p:sp>
          <p:pic>
            <p:nvPicPr>
              <p:cNvPr id="738" name="Google Shape;738;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39" name="Google Shape;739;p96"/>
            <p:cNvGrpSpPr/>
            <p:nvPr/>
          </p:nvGrpSpPr>
          <p:grpSpPr>
            <a:xfrm>
              <a:off x="9172900" y="5427038"/>
              <a:ext cx="1403700" cy="1217235"/>
              <a:chOff x="3612350" y="4209375"/>
              <a:chExt cx="1403700" cy="1217235"/>
            </a:xfrm>
          </p:grpSpPr>
          <p:sp>
            <p:nvSpPr>
              <p:cNvPr id="740" name="Google Shape;740;p96"/>
              <p:cNvSpPr txBox="1"/>
              <p:nvPr/>
            </p:nvSpPr>
            <p:spPr>
              <a:xfrm>
                <a:off x="3612350" y="5143410"/>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Textbooks</a:t>
                </a:r>
                <a:endParaRPr sz="1301">
                  <a:solidFill>
                    <a:srgbClr val="161616"/>
                  </a:solidFill>
                </a:endParaRPr>
              </a:p>
            </p:txBody>
          </p:sp>
          <p:pic>
            <p:nvPicPr>
              <p:cNvPr id="741" name="Google Shape;741;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42" name="Google Shape;742;p96"/>
            <p:cNvGrpSpPr/>
            <p:nvPr/>
          </p:nvGrpSpPr>
          <p:grpSpPr>
            <a:xfrm>
              <a:off x="9172900" y="6776163"/>
              <a:ext cx="1403700" cy="1217235"/>
              <a:chOff x="3612350" y="4209375"/>
              <a:chExt cx="1403700" cy="1217235"/>
            </a:xfrm>
          </p:grpSpPr>
          <p:sp>
            <p:nvSpPr>
              <p:cNvPr id="743" name="Google Shape;743;p96"/>
              <p:cNvSpPr txBox="1"/>
              <p:nvPr/>
            </p:nvSpPr>
            <p:spPr>
              <a:xfrm>
                <a:off x="3612350" y="5143410"/>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YouTube</a:t>
                </a:r>
                <a:endParaRPr sz="1301">
                  <a:solidFill>
                    <a:srgbClr val="161616"/>
                  </a:solidFill>
                </a:endParaRPr>
              </a:p>
            </p:txBody>
          </p:sp>
          <p:pic>
            <p:nvPicPr>
              <p:cNvPr id="744" name="Google Shape;744;p96"/>
              <p:cNvPicPr preferRelativeResize="0"/>
              <p:nvPr/>
            </p:nvPicPr>
            <p:blipFill>
              <a:blip r:embed="rId5">
                <a:alphaModFix/>
              </a:blip>
              <a:stretch>
                <a:fillRect/>
              </a:stretch>
            </p:blipFill>
            <p:spPr>
              <a:xfrm>
                <a:off x="4002038" y="4209375"/>
                <a:ext cx="626141" cy="851175"/>
              </a:xfrm>
              <a:prstGeom prst="rect">
                <a:avLst/>
              </a:prstGeom>
              <a:noFill/>
              <a:ln>
                <a:noFill/>
              </a:ln>
            </p:spPr>
          </p:pic>
        </p:grpSp>
        <p:cxnSp>
          <p:nvCxnSpPr>
            <p:cNvPr id="745" name="Google Shape;745;p96"/>
            <p:cNvCxnSpPr/>
            <p:nvPr/>
          </p:nvCxnSpPr>
          <p:spPr>
            <a:xfrm>
              <a:off x="10176503" y="3186087"/>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6" name="Google Shape;746;p96"/>
            <p:cNvCxnSpPr/>
            <p:nvPr/>
          </p:nvCxnSpPr>
          <p:spPr>
            <a:xfrm>
              <a:off x="10176503" y="4547412"/>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7" name="Google Shape;747;p96"/>
            <p:cNvCxnSpPr/>
            <p:nvPr/>
          </p:nvCxnSpPr>
          <p:spPr>
            <a:xfrm>
              <a:off x="10176503" y="5938587"/>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8" name="Google Shape;748;p96"/>
            <p:cNvCxnSpPr/>
            <p:nvPr/>
          </p:nvCxnSpPr>
          <p:spPr>
            <a:xfrm>
              <a:off x="10176503" y="7263287"/>
              <a:ext cx="671700" cy="0"/>
            </a:xfrm>
            <a:prstGeom prst="straightConnector1">
              <a:avLst/>
            </a:prstGeom>
            <a:noFill/>
            <a:ln w="38100" cap="flat" cmpd="sng">
              <a:solidFill>
                <a:schemeClr val="lt1"/>
              </a:solidFill>
              <a:prstDash val="solid"/>
              <a:round/>
              <a:headEnd type="none" w="med" len="med"/>
              <a:tailEnd type="stealth" w="med" len="med"/>
            </a:ln>
          </p:spPr>
        </p:cxnSp>
        <p:grpSp>
          <p:nvGrpSpPr>
            <p:cNvPr id="749" name="Google Shape;749;p96"/>
            <p:cNvGrpSpPr/>
            <p:nvPr/>
          </p:nvGrpSpPr>
          <p:grpSpPr>
            <a:xfrm>
              <a:off x="9172900" y="8054445"/>
              <a:ext cx="1403700" cy="1217235"/>
              <a:chOff x="3612350" y="4209375"/>
              <a:chExt cx="1403700" cy="1217235"/>
            </a:xfrm>
          </p:grpSpPr>
          <p:sp>
            <p:nvSpPr>
              <p:cNvPr id="750" name="Google Shape;750;p96"/>
              <p:cNvSpPr txBox="1"/>
              <p:nvPr/>
            </p:nvSpPr>
            <p:spPr>
              <a:xfrm>
                <a:off x="3612350" y="5143410"/>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more …</a:t>
                </a:r>
                <a:endParaRPr sz="1301">
                  <a:solidFill>
                    <a:srgbClr val="161616"/>
                  </a:solidFill>
                </a:endParaRPr>
              </a:p>
            </p:txBody>
          </p:sp>
          <p:pic>
            <p:nvPicPr>
              <p:cNvPr id="751" name="Google Shape;751;p96"/>
              <p:cNvPicPr preferRelativeResize="0"/>
              <p:nvPr/>
            </p:nvPicPr>
            <p:blipFill>
              <a:blip r:embed="rId5">
                <a:alphaModFix/>
              </a:blip>
              <a:stretch>
                <a:fillRect/>
              </a:stretch>
            </p:blipFill>
            <p:spPr>
              <a:xfrm>
                <a:off x="4002038" y="4209375"/>
                <a:ext cx="626141" cy="851175"/>
              </a:xfrm>
              <a:prstGeom prst="rect">
                <a:avLst/>
              </a:prstGeom>
              <a:noFill/>
              <a:ln>
                <a:noFill/>
              </a:ln>
            </p:spPr>
          </p:pic>
        </p:grpSp>
        <p:cxnSp>
          <p:nvCxnSpPr>
            <p:cNvPr id="752" name="Google Shape;752;p96"/>
            <p:cNvCxnSpPr/>
            <p:nvPr/>
          </p:nvCxnSpPr>
          <p:spPr>
            <a:xfrm>
              <a:off x="10164228" y="8565862"/>
              <a:ext cx="671700" cy="0"/>
            </a:xfrm>
            <a:prstGeom prst="straightConnector1">
              <a:avLst/>
            </a:prstGeom>
            <a:noFill/>
            <a:ln w="38100" cap="flat" cmpd="sng">
              <a:solidFill>
                <a:schemeClr val="lt1"/>
              </a:solidFill>
              <a:prstDash val="solid"/>
              <a:round/>
              <a:headEnd type="none" w="med" len="med"/>
              <a:tailEnd type="stealth" w="med" len="med"/>
            </a:ln>
          </p:spPr>
        </p:cxnSp>
      </p:grpSp>
      <p:cxnSp>
        <p:nvCxnSpPr>
          <p:cNvPr id="753" name="Google Shape;753;p96"/>
          <p:cNvCxnSpPr/>
          <p:nvPr/>
        </p:nvCxnSpPr>
        <p:spPr>
          <a:xfrm rot="10800000" flipH="1">
            <a:off x="15036750" y="2903750"/>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4" name="Google Shape;754;p96"/>
          <p:cNvCxnSpPr/>
          <p:nvPr/>
        </p:nvCxnSpPr>
        <p:spPr>
          <a:xfrm rot="10800000" flipH="1">
            <a:off x="15036750" y="43871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5" name="Google Shape;755;p96"/>
          <p:cNvCxnSpPr/>
          <p:nvPr/>
        </p:nvCxnSpPr>
        <p:spPr>
          <a:xfrm rot="10800000" flipH="1">
            <a:off x="15036750" y="59915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6" name="Google Shape;756;p96"/>
          <p:cNvCxnSpPr/>
          <p:nvPr/>
        </p:nvCxnSpPr>
        <p:spPr>
          <a:xfrm rot="10800000" flipH="1">
            <a:off x="15036750" y="73228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7" name="Google Shape;757;p96"/>
          <p:cNvCxnSpPr/>
          <p:nvPr/>
        </p:nvCxnSpPr>
        <p:spPr>
          <a:xfrm rot="10800000" flipH="1">
            <a:off x="15044558" y="8715803"/>
            <a:ext cx="677400" cy="17400"/>
          </a:xfrm>
          <a:prstGeom prst="straightConnector1">
            <a:avLst/>
          </a:prstGeom>
          <a:noFill/>
          <a:ln w="38100" cap="flat" cmpd="sng">
            <a:solidFill>
              <a:schemeClr val="lt1"/>
            </a:solidFill>
            <a:prstDash val="solid"/>
            <a:round/>
            <a:headEnd type="none" w="med" len="med"/>
            <a:tailEnd type="stealth" w="med" len="med"/>
          </a:ln>
        </p:spPr>
      </p:cxnSp>
      <p:pic>
        <p:nvPicPr>
          <p:cNvPr id="758" name="Google Shape;758;p96"/>
          <p:cNvPicPr preferRelativeResize="0"/>
          <p:nvPr/>
        </p:nvPicPr>
        <p:blipFill rotWithShape="1">
          <a:blip r:embed="rId6">
            <a:alphaModFix/>
          </a:blip>
          <a:srcRect/>
          <a:stretch/>
        </p:blipFill>
        <p:spPr>
          <a:xfrm>
            <a:off x="16783493" y="2568350"/>
            <a:ext cx="688203" cy="688200"/>
          </a:xfrm>
          <a:prstGeom prst="rect">
            <a:avLst/>
          </a:prstGeom>
          <a:noFill/>
          <a:ln>
            <a:noFill/>
          </a:ln>
        </p:spPr>
      </p:pic>
      <p:pic>
        <p:nvPicPr>
          <p:cNvPr id="759" name="Google Shape;759;p96"/>
          <p:cNvPicPr preferRelativeResize="0"/>
          <p:nvPr/>
        </p:nvPicPr>
        <p:blipFill rotWithShape="1">
          <a:blip r:embed="rId7">
            <a:alphaModFix/>
          </a:blip>
          <a:srcRect/>
          <a:stretch/>
        </p:blipFill>
        <p:spPr>
          <a:xfrm>
            <a:off x="16783499" y="4051725"/>
            <a:ext cx="688203" cy="688200"/>
          </a:xfrm>
          <a:prstGeom prst="rect">
            <a:avLst/>
          </a:prstGeom>
          <a:noFill/>
          <a:ln>
            <a:noFill/>
          </a:ln>
        </p:spPr>
      </p:pic>
      <p:pic>
        <p:nvPicPr>
          <p:cNvPr id="760" name="Google Shape;760;p96"/>
          <p:cNvPicPr preferRelativeResize="0"/>
          <p:nvPr/>
        </p:nvPicPr>
        <p:blipFill rotWithShape="1">
          <a:blip r:embed="rId7">
            <a:alphaModFix/>
          </a:blip>
          <a:srcRect/>
          <a:stretch/>
        </p:blipFill>
        <p:spPr>
          <a:xfrm>
            <a:off x="16783499" y="5656125"/>
            <a:ext cx="688203" cy="688200"/>
          </a:xfrm>
          <a:prstGeom prst="rect">
            <a:avLst/>
          </a:prstGeom>
          <a:noFill/>
          <a:ln>
            <a:noFill/>
          </a:ln>
        </p:spPr>
      </p:pic>
      <p:pic>
        <p:nvPicPr>
          <p:cNvPr id="761" name="Google Shape;761;p96"/>
          <p:cNvPicPr preferRelativeResize="0"/>
          <p:nvPr/>
        </p:nvPicPr>
        <p:blipFill rotWithShape="1">
          <a:blip r:embed="rId7">
            <a:alphaModFix/>
          </a:blip>
          <a:srcRect/>
          <a:stretch/>
        </p:blipFill>
        <p:spPr>
          <a:xfrm>
            <a:off x="16783499" y="6987425"/>
            <a:ext cx="688203" cy="688200"/>
          </a:xfrm>
          <a:prstGeom prst="rect">
            <a:avLst/>
          </a:prstGeom>
          <a:noFill/>
          <a:ln>
            <a:noFill/>
          </a:ln>
        </p:spPr>
      </p:pic>
      <p:pic>
        <p:nvPicPr>
          <p:cNvPr id="762" name="Google Shape;762;p96"/>
          <p:cNvPicPr preferRelativeResize="0"/>
          <p:nvPr/>
        </p:nvPicPr>
        <p:blipFill rotWithShape="1">
          <a:blip r:embed="rId7">
            <a:alphaModFix/>
          </a:blip>
          <a:srcRect/>
          <a:stretch/>
        </p:blipFill>
        <p:spPr>
          <a:xfrm>
            <a:off x="16783499" y="8380400"/>
            <a:ext cx="688203" cy="688200"/>
          </a:xfrm>
          <a:prstGeom prst="rect">
            <a:avLst/>
          </a:prstGeom>
          <a:noFill/>
          <a:ln>
            <a:noFill/>
          </a:ln>
        </p:spPr>
      </p:pic>
      <p:sp>
        <p:nvSpPr>
          <p:cNvPr id="763" name="Google Shape;763;p96"/>
          <p:cNvSpPr txBox="1"/>
          <p:nvPr/>
        </p:nvSpPr>
        <p:spPr>
          <a:xfrm>
            <a:off x="12498600" y="6745625"/>
            <a:ext cx="1155000" cy="930000"/>
          </a:xfrm>
          <a:prstGeom prst="rect">
            <a:avLst/>
          </a:prstGeom>
          <a:noFill/>
          <a:ln>
            <a:noFill/>
          </a:ln>
        </p:spPr>
        <p:txBody>
          <a:bodyPr spcFirstLastPara="1" wrap="square" lIns="91425" tIns="91425" rIns="91425" bIns="91425" anchor="ctr" anchorCtr="0">
            <a:noAutofit/>
          </a:bodyPr>
          <a:lstStyle/>
          <a:p>
            <a:pPr algn="ctr"/>
            <a:r>
              <a:rPr lang="en-US" sz="2201" b="1">
                <a:solidFill>
                  <a:schemeClr val="lt1"/>
                </a:solidFill>
                <a:latin typeface="Hind"/>
                <a:ea typeface="Hind"/>
                <a:cs typeface="Hind"/>
                <a:sym typeface="Hind"/>
              </a:rPr>
              <a:t>70B</a:t>
            </a:r>
            <a:r>
              <a:rPr lang="en-US" sz="2201">
                <a:solidFill>
                  <a:schemeClr val="lt1"/>
                </a:solidFill>
                <a:latin typeface="Hind Medium"/>
                <a:ea typeface="Hind Medium"/>
                <a:cs typeface="Hind Medium"/>
                <a:sym typeface="Hind Medium"/>
              </a:rPr>
              <a:t> Params</a:t>
            </a:r>
            <a:endParaRPr sz="2201">
              <a:solidFill>
                <a:schemeClr val="lt1"/>
              </a:solidFill>
              <a:latin typeface="Hind Medium"/>
              <a:ea typeface="Hind Medium"/>
              <a:cs typeface="Hind Medium"/>
              <a:sym typeface="Hind Medium"/>
            </a:endParaRPr>
          </a:p>
        </p:txBody>
      </p:sp>
      <p:sp>
        <p:nvSpPr>
          <p:cNvPr id="764" name="Google Shape;764;p96"/>
          <p:cNvSpPr txBox="1"/>
          <p:nvPr/>
        </p:nvSpPr>
        <p:spPr>
          <a:xfrm>
            <a:off x="2505401" y="2789426"/>
            <a:ext cx="5788800" cy="2477642"/>
          </a:xfrm>
          <a:prstGeom prst="rect">
            <a:avLst/>
          </a:prstGeom>
          <a:noFill/>
          <a:ln>
            <a:noFill/>
          </a:ln>
        </p:spPr>
        <p:txBody>
          <a:bodyPr spcFirstLastPara="1" wrap="square" lIns="68600" tIns="68600" rIns="68600" bIns="68600" anchor="t" anchorCtr="0">
            <a:spAutoFit/>
          </a:bodyPr>
          <a:lstStyle/>
          <a:p>
            <a:pPr>
              <a:lnSpc>
                <a:spcPct val="200000"/>
              </a:lnSpc>
              <a:buClr>
                <a:srgbClr val="9E9B9B"/>
              </a:buClr>
              <a:buSzPts val="2100"/>
            </a:pPr>
            <a:r>
              <a:rPr lang="en-US" sz="2100" b="1">
                <a:solidFill>
                  <a:srgbClr val="151414"/>
                </a:solidFill>
                <a:latin typeface="Montserrat"/>
                <a:ea typeface="Montserrat"/>
                <a:cs typeface="Montserrat"/>
                <a:sym typeface="Montserrat"/>
              </a:rPr>
              <a:t>Large training data, NOT all clean</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Training data for LLMs is comprised of data from varied sources. It is an arduous task to guarantee the quality of the data. The size of the data is very large. For example, Llama 3 is trained on 15T tokens.</a:t>
            </a:r>
            <a:endParaRPr sz="2100" b="1">
              <a:solidFill>
                <a:srgbClr val="151414"/>
              </a:solidFill>
              <a:latin typeface="Montserrat"/>
              <a:ea typeface="Montserrat"/>
              <a:cs typeface="Montserrat"/>
              <a:sym typeface="Montserrat"/>
            </a:endParaRPr>
          </a:p>
        </p:txBody>
      </p:sp>
      <p:sp>
        <p:nvSpPr>
          <p:cNvPr id="765" name="Google Shape;765;p96"/>
          <p:cNvSpPr txBox="1"/>
          <p:nvPr/>
        </p:nvSpPr>
        <p:spPr>
          <a:xfrm>
            <a:off x="2505401" y="7376876"/>
            <a:ext cx="5788800" cy="3154750"/>
          </a:xfrm>
          <a:prstGeom prst="rect">
            <a:avLst/>
          </a:prstGeom>
          <a:noFill/>
          <a:ln>
            <a:noFill/>
          </a:ln>
        </p:spPr>
        <p:txBody>
          <a:bodyPr spcFirstLastPara="1" wrap="square" lIns="68600" tIns="68600" rIns="68600" bIns="68600" anchor="t" anchorCtr="0">
            <a:spAutoFit/>
          </a:bodyPr>
          <a:lstStyle/>
          <a:p>
            <a:pPr>
              <a:lnSpc>
                <a:spcPct val="200000"/>
              </a:lnSpc>
              <a:buClr>
                <a:srgbClr val="9E9B9B"/>
              </a:buClr>
              <a:buSzPts val="2100"/>
            </a:pPr>
            <a:r>
              <a:rPr lang="en-US" sz="2100" b="1">
                <a:solidFill>
                  <a:srgbClr val="151414"/>
                </a:solidFill>
                <a:latin typeface="Montserrat"/>
                <a:ea typeface="Montserrat"/>
                <a:cs typeface="Montserrat"/>
                <a:sym typeface="Montserrat"/>
              </a:rPr>
              <a:t>Wide range of outputs, NOT all useful</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Large amount of training data and vast variety of prompts produce wide range of outputs. Users are often prompt-engineering to generate the desired output. And the model owners are continuously patching the guardrails and the LLMs.</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endParaRPr sz="2000">
              <a:solidFill>
                <a:srgbClr val="151414"/>
              </a:solidFill>
              <a:latin typeface="Hind Medium"/>
              <a:ea typeface="Hind Medium"/>
              <a:cs typeface="Hind Medium"/>
              <a:sym typeface="Hind Medium"/>
            </a:endParaRPr>
          </a:p>
        </p:txBody>
      </p:sp>
      <p:sp>
        <p:nvSpPr>
          <p:cNvPr id="766" name="Google Shape;766;p96"/>
          <p:cNvSpPr txBox="1"/>
          <p:nvPr/>
        </p:nvSpPr>
        <p:spPr>
          <a:xfrm>
            <a:off x="2505401" y="5268171"/>
            <a:ext cx="5788800" cy="2139088"/>
          </a:xfrm>
          <a:prstGeom prst="rect">
            <a:avLst/>
          </a:prstGeom>
          <a:noFill/>
          <a:ln>
            <a:noFill/>
          </a:ln>
        </p:spPr>
        <p:txBody>
          <a:bodyPr spcFirstLastPara="1" wrap="square" lIns="68600" tIns="68600" rIns="68600" bIns="68600" anchor="t" anchorCtr="0">
            <a:spAutoFit/>
          </a:bodyPr>
          <a:lstStyle/>
          <a:p>
            <a:pPr>
              <a:lnSpc>
                <a:spcPct val="200000"/>
              </a:lnSpc>
              <a:buClr>
                <a:srgbClr val="9E9B9B"/>
              </a:buClr>
              <a:buSzPts val="2100"/>
            </a:pPr>
            <a:r>
              <a:rPr lang="en-US" sz="2100" b="1">
                <a:solidFill>
                  <a:srgbClr val="151414"/>
                </a:solidFill>
                <a:latin typeface="Montserrat"/>
                <a:ea typeface="Montserrat"/>
                <a:cs typeface="Montserrat"/>
                <a:sym typeface="Montserrat"/>
              </a:rPr>
              <a:t>Close to infinite prompting possibilities</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A generic LLM chat bot that is open to the public can receive a large variety of prompts on a large number of topics including harmful and hateful nature. </a:t>
            </a:r>
            <a:endParaRPr sz="2100" b="1">
              <a:solidFill>
                <a:srgbClr val="151414"/>
              </a:solidFill>
              <a:latin typeface="Montserrat"/>
              <a:ea typeface="Montserrat"/>
              <a:cs typeface="Montserrat"/>
              <a:sym typeface="Montserrat"/>
            </a:endParaRPr>
          </a:p>
        </p:txBody>
      </p:sp>
      <p:cxnSp>
        <p:nvCxnSpPr>
          <p:cNvPr id="767" name="Google Shape;767;p96"/>
          <p:cNvCxnSpPr/>
          <p:nvPr/>
        </p:nvCxnSpPr>
        <p:spPr>
          <a:xfrm>
            <a:off x="12968276" y="4659926"/>
            <a:ext cx="0" cy="762900"/>
          </a:xfrm>
          <a:prstGeom prst="straightConnector1">
            <a:avLst/>
          </a:prstGeom>
          <a:noFill/>
          <a:ln w="38100" cap="flat" cmpd="sng">
            <a:solidFill>
              <a:schemeClr val="lt1"/>
            </a:solidFill>
            <a:prstDash val="solid"/>
            <a:round/>
            <a:headEnd type="none" w="med" len="med"/>
            <a:tailEnd type="stealth" w="med" len="med"/>
          </a:ln>
        </p:spPr>
      </p:cxnSp>
      <p:sp>
        <p:nvSpPr>
          <p:cNvPr id="768" name="Google Shape;768;p96"/>
          <p:cNvSpPr txBox="1"/>
          <p:nvPr/>
        </p:nvSpPr>
        <p:spPr>
          <a:xfrm>
            <a:off x="12072554" y="4110341"/>
            <a:ext cx="1786200" cy="608100"/>
          </a:xfrm>
          <a:prstGeom prst="rect">
            <a:avLst/>
          </a:prstGeom>
          <a:noFill/>
          <a:ln>
            <a:noFill/>
          </a:ln>
        </p:spPr>
        <p:txBody>
          <a:bodyPr spcFirstLastPara="1" wrap="square" lIns="91425" tIns="91425" rIns="91425" bIns="91425" anchor="ctr" anchorCtr="0">
            <a:noAutofit/>
          </a:bodyPr>
          <a:lstStyle/>
          <a:p>
            <a:pPr algn="ctr"/>
            <a:r>
              <a:rPr lang="en-US" sz="2201" b="1">
                <a:solidFill>
                  <a:schemeClr val="lt1"/>
                </a:solidFill>
                <a:latin typeface="Hind"/>
                <a:ea typeface="Hind"/>
                <a:cs typeface="Hind"/>
                <a:sym typeface="Hind"/>
              </a:rPr>
              <a:t>~ ∞ </a:t>
            </a:r>
            <a:r>
              <a:rPr lang="en-US" sz="2201">
                <a:solidFill>
                  <a:schemeClr val="lt1"/>
                </a:solidFill>
                <a:latin typeface="Hind Medium"/>
                <a:ea typeface="Hind Medium"/>
                <a:cs typeface="Hind Medium"/>
                <a:sym typeface="Hind Medium"/>
              </a:rPr>
              <a:t>Prompts</a:t>
            </a:r>
            <a:endParaRPr sz="2201">
              <a:solidFill>
                <a:schemeClr val="lt1"/>
              </a:solidFill>
              <a:latin typeface="Hind Medium"/>
              <a:ea typeface="Hind Medium"/>
              <a:cs typeface="Hind Medium"/>
              <a:sym typeface="Hind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7"/>
          <p:cNvSpPr txBox="1">
            <a:spLocks noGrp="1"/>
          </p:cNvSpPr>
          <p:nvPr>
            <p:ph type="title"/>
          </p:nvPr>
        </p:nvSpPr>
        <p:spPr>
          <a:xfrm>
            <a:off x="2499175" y="1444800"/>
            <a:ext cx="14728118" cy="1028400"/>
          </a:xfrm>
          <a:prstGeom prst="rect">
            <a:avLst/>
          </a:prstGeom>
        </p:spPr>
        <p:txBody>
          <a:bodyPr spcFirstLastPara="1" vert="horz" wrap="square" lIns="68600" tIns="68600" rIns="68600" bIns="68600" rtlCol="0" anchor="t" anchorCtr="0">
            <a:noAutofit/>
          </a:bodyPr>
          <a:lstStyle/>
          <a:p>
            <a:r>
              <a:rPr lang="en-US" dirty="0"/>
              <a:t>Comprehensive Validation of RAG is possible</a:t>
            </a:r>
            <a:endParaRPr dirty="0"/>
          </a:p>
        </p:txBody>
      </p:sp>
      <p:cxnSp>
        <p:nvCxnSpPr>
          <p:cNvPr id="774" name="Google Shape;774;p97"/>
          <p:cNvCxnSpPr/>
          <p:nvPr/>
        </p:nvCxnSpPr>
        <p:spPr>
          <a:xfrm>
            <a:off x="2588162" y="2456115"/>
            <a:ext cx="1621800" cy="0"/>
          </a:xfrm>
          <a:prstGeom prst="straightConnector1">
            <a:avLst/>
          </a:prstGeom>
          <a:noFill/>
          <a:ln w="57150" cap="flat" cmpd="sng">
            <a:solidFill>
              <a:srgbClr val="FEC925"/>
            </a:solidFill>
            <a:prstDash val="solid"/>
            <a:round/>
            <a:headEnd type="none" w="sm" len="sm"/>
            <a:tailEnd type="none" w="sm" len="sm"/>
          </a:ln>
        </p:spPr>
      </p:cxnSp>
      <p:cxnSp>
        <p:nvCxnSpPr>
          <p:cNvPr id="775" name="Google Shape;775;p97"/>
          <p:cNvCxnSpPr/>
          <p:nvPr/>
        </p:nvCxnSpPr>
        <p:spPr>
          <a:xfrm>
            <a:off x="13941867" y="6000225"/>
            <a:ext cx="1118700" cy="0"/>
          </a:xfrm>
          <a:prstGeom prst="straightConnector1">
            <a:avLst/>
          </a:prstGeom>
          <a:noFill/>
          <a:ln w="38100" cap="flat" cmpd="sng">
            <a:solidFill>
              <a:schemeClr val="lt1"/>
            </a:solidFill>
            <a:prstDash val="solid"/>
            <a:round/>
            <a:headEnd type="none" w="med" len="med"/>
            <a:tailEnd type="triangle" w="med" len="med"/>
          </a:ln>
        </p:spPr>
      </p:cxnSp>
      <p:cxnSp>
        <p:nvCxnSpPr>
          <p:cNvPr id="776" name="Google Shape;776;p97"/>
          <p:cNvCxnSpPr/>
          <p:nvPr/>
        </p:nvCxnSpPr>
        <p:spPr>
          <a:xfrm>
            <a:off x="15044576" y="2902125"/>
            <a:ext cx="0" cy="5837100"/>
          </a:xfrm>
          <a:prstGeom prst="straightConnector1">
            <a:avLst/>
          </a:prstGeom>
          <a:noFill/>
          <a:ln w="38100" cap="flat" cmpd="sng">
            <a:solidFill>
              <a:schemeClr val="lt1"/>
            </a:solidFill>
            <a:prstDash val="solid"/>
            <a:round/>
            <a:headEnd type="none" w="med" len="med"/>
            <a:tailEnd type="none" w="med" len="med"/>
          </a:ln>
        </p:spPr>
      </p:cxnSp>
      <p:grpSp>
        <p:nvGrpSpPr>
          <p:cNvPr id="777" name="Google Shape;777;p97"/>
          <p:cNvGrpSpPr/>
          <p:nvPr/>
        </p:nvGrpSpPr>
        <p:grpSpPr>
          <a:xfrm>
            <a:off x="15370350" y="2519206"/>
            <a:ext cx="1545000" cy="7112588"/>
            <a:chOff x="11621400" y="2281725"/>
            <a:chExt cx="1545000" cy="7112588"/>
          </a:xfrm>
        </p:grpSpPr>
        <p:grpSp>
          <p:nvGrpSpPr>
            <p:cNvPr id="778" name="Google Shape;778;p97"/>
            <p:cNvGrpSpPr/>
            <p:nvPr/>
          </p:nvGrpSpPr>
          <p:grpSpPr>
            <a:xfrm>
              <a:off x="11728950" y="2281725"/>
              <a:ext cx="1329900" cy="1402391"/>
              <a:chOff x="12702000" y="3255225"/>
              <a:chExt cx="1329900" cy="1402391"/>
            </a:xfrm>
          </p:grpSpPr>
          <p:grpSp>
            <p:nvGrpSpPr>
              <p:cNvPr id="779" name="Google Shape;779;p97"/>
              <p:cNvGrpSpPr/>
              <p:nvPr/>
            </p:nvGrpSpPr>
            <p:grpSpPr>
              <a:xfrm>
                <a:off x="12938250" y="3255225"/>
                <a:ext cx="857400" cy="857400"/>
                <a:chOff x="12085150" y="4130275"/>
                <a:chExt cx="857400" cy="857400"/>
              </a:xfrm>
            </p:grpSpPr>
            <p:sp>
              <p:nvSpPr>
                <p:cNvPr id="780" name="Google Shape;78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81" name="Google Shape;78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82" name="Google Shape;782;p97"/>
              <p:cNvSpPr txBox="1"/>
              <p:nvPr/>
            </p:nvSpPr>
            <p:spPr>
              <a:xfrm>
                <a:off x="12702000" y="4112625"/>
                <a:ext cx="1329900" cy="544991"/>
              </a:xfrm>
              <a:prstGeom prst="rect">
                <a:avLst/>
              </a:prstGeom>
              <a:noFill/>
              <a:ln>
                <a:noFill/>
              </a:ln>
            </p:spPr>
            <p:txBody>
              <a:bodyPr spcFirstLastPara="1" wrap="square" lIns="91425" tIns="91425" rIns="91425" bIns="91425" anchor="t" anchorCtr="0">
                <a:spAutoFit/>
              </a:bodyPr>
              <a:lstStyle/>
              <a:p>
                <a:pPr algn="ctr">
                  <a:lnSpc>
                    <a:spcPct val="90000"/>
                  </a:lnSpc>
                </a:pPr>
                <a:r>
                  <a:rPr lang="en-US" sz="1301" b="1">
                    <a:solidFill>
                      <a:schemeClr val="dk1"/>
                    </a:solidFill>
                    <a:latin typeface="Montserrat"/>
                    <a:ea typeface="Montserrat"/>
                    <a:cs typeface="Montserrat"/>
                    <a:sym typeface="Montserrat"/>
                  </a:rPr>
                  <a:t>Useful &amp; Safe Response</a:t>
                </a:r>
                <a:endParaRPr sz="1800"/>
              </a:p>
            </p:txBody>
          </p:sp>
        </p:grpSp>
        <p:grpSp>
          <p:nvGrpSpPr>
            <p:cNvPr id="783" name="Google Shape;783;p97"/>
            <p:cNvGrpSpPr/>
            <p:nvPr/>
          </p:nvGrpSpPr>
          <p:grpSpPr>
            <a:xfrm>
              <a:off x="11621400" y="5282625"/>
              <a:ext cx="1545000" cy="1222213"/>
              <a:chOff x="11584775" y="6214725"/>
              <a:chExt cx="1545000" cy="1222213"/>
            </a:xfrm>
          </p:grpSpPr>
          <p:grpSp>
            <p:nvGrpSpPr>
              <p:cNvPr id="784" name="Google Shape;784;p97"/>
              <p:cNvGrpSpPr/>
              <p:nvPr/>
            </p:nvGrpSpPr>
            <p:grpSpPr>
              <a:xfrm>
                <a:off x="11928575" y="6214725"/>
                <a:ext cx="857400" cy="857400"/>
                <a:chOff x="12085150" y="4130275"/>
                <a:chExt cx="857400" cy="857400"/>
              </a:xfrm>
            </p:grpSpPr>
            <p:sp>
              <p:nvSpPr>
                <p:cNvPr id="785" name="Google Shape;785;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86" name="Google Shape;786;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87" name="Google Shape;787;p97"/>
              <p:cNvSpPr txBox="1"/>
              <p:nvPr/>
            </p:nvSpPr>
            <p:spPr>
              <a:xfrm>
                <a:off x="11584775" y="7072125"/>
                <a:ext cx="1545000" cy="364813"/>
              </a:xfrm>
              <a:prstGeom prst="rect">
                <a:avLst/>
              </a:prstGeom>
              <a:noFill/>
              <a:ln>
                <a:noFill/>
              </a:ln>
            </p:spPr>
            <p:txBody>
              <a:bodyPr spcFirstLastPara="1" wrap="square" lIns="91425" tIns="91425" rIns="91425" bIns="91425" anchor="t" anchorCtr="0">
                <a:spAutoFit/>
              </a:bodyPr>
              <a:lstStyle/>
              <a:p>
                <a:pPr algn="ctr">
                  <a:lnSpc>
                    <a:spcPct val="90000"/>
                  </a:lnSpc>
                </a:pPr>
                <a:r>
                  <a:rPr lang="en-US" sz="1301" b="1">
                    <a:solidFill>
                      <a:schemeClr val="dk1"/>
                    </a:solidFill>
                    <a:latin typeface="Montserrat"/>
                    <a:ea typeface="Montserrat"/>
                    <a:cs typeface="Montserrat"/>
                    <a:sym typeface="Montserrat"/>
                  </a:rPr>
                  <a:t>Hallucinations</a:t>
                </a:r>
                <a:endParaRPr sz="1800"/>
              </a:p>
            </p:txBody>
          </p:sp>
        </p:grpSp>
        <p:grpSp>
          <p:nvGrpSpPr>
            <p:cNvPr id="788" name="Google Shape;788;p97"/>
            <p:cNvGrpSpPr/>
            <p:nvPr/>
          </p:nvGrpSpPr>
          <p:grpSpPr>
            <a:xfrm>
              <a:off x="11728950" y="3782163"/>
              <a:ext cx="1329900" cy="1402200"/>
              <a:chOff x="12702000" y="3255225"/>
              <a:chExt cx="1329900" cy="1402200"/>
            </a:xfrm>
          </p:grpSpPr>
          <p:grpSp>
            <p:nvGrpSpPr>
              <p:cNvPr id="789" name="Google Shape;789;p97"/>
              <p:cNvGrpSpPr/>
              <p:nvPr/>
            </p:nvGrpSpPr>
            <p:grpSpPr>
              <a:xfrm>
                <a:off x="12938250" y="3255225"/>
                <a:ext cx="857400" cy="857400"/>
                <a:chOff x="12085150" y="4130275"/>
                <a:chExt cx="857400" cy="857400"/>
              </a:xfrm>
            </p:grpSpPr>
            <p:sp>
              <p:nvSpPr>
                <p:cNvPr id="790" name="Google Shape;79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91" name="Google Shape;79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92" name="Google Shape;792;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Incorrect Information</a:t>
                </a:r>
                <a:endParaRPr sz="1800"/>
              </a:p>
            </p:txBody>
          </p:sp>
        </p:grpSp>
        <p:grpSp>
          <p:nvGrpSpPr>
            <p:cNvPr id="793" name="Google Shape;793;p97"/>
            <p:cNvGrpSpPr/>
            <p:nvPr/>
          </p:nvGrpSpPr>
          <p:grpSpPr>
            <a:xfrm>
              <a:off x="11728950" y="6603063"/>
              <a:ext cx="1329900" cy="1402200"/>
              <a:chOff x="12702000" y="3255225"/>
              <a:chExt cx="1329900" cy="1402200"/>
            </a:xfrm>
          </p:grpSpPr>
          <p:grpSp>
            <p:nvGrpSpPr>
              <p:cNvPr id="794" name="Google Shape;794;p97"/>
              <p:cNvGrpSpPr/>
              <p:nvPr/>
            </p:nvGrpSpPr>
            <p:grpSpPr>
              <a:xfrm>
                <a:off x="12938250" y="3255225"/>
                <a:ext cx="857400" cy="857400"/>
                <a:chOff x="12085150" y="4130275"/>
                <a:chExt cx="857400" cy="857400"/>
              </a:xfrm>
            </p:grpSpPr>
            <p:sp>
              <p:nvSpPr>
                <p:cNvPr id="795" name="Google Shape;795;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796" name="Google Shape;796;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97" name="Google Shape;797;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Bias</a:t>
                </a:r>
                <a:endParaRPr sz="1800"/>
              </a:p>
            </p:txBody>
          </p:sp>
        </p:grpSp>
        <p:grpSp>
          <p:nvGrpSpPr>
            <p:cNvPr id="798" name="Google Shape;798;p97"/>
            <p:cNvGrpSpPr/>
            <p:nvPr/>
          </p:nvGrpSpPr>
          <p:grpSpPr>
            <a:xfrm>
              <a:off x="11728950" y="7992113"/>
              <a:ext cx="1329900" cy="1402200"/>
              <a:chOff x="12702000" y="3255225"/>
              <a:chExt cx="1329900" cy="1402200"/>
            </a:xfrm>
          </p:grpSpPr>
          <p:grpSp>
            <p:nvGrpSpPr>
              <p:cNvPr id="799" name="Google Shape;799;p97"/>
              <p:cNvGrpSpPr/>
              <p:nvPr/>
            </p:nvGrpSpPr>
            <p:grpSpPr>
              <a:xfrm>
                <a:off x="12938250" y="3255225"/>
                <a:ext cx="857400" cy="857400"/>
                <a:chOff x="12085150" y="4130275"/>
                <a:chExt cx="857400" cy="857400"/>
              </a:xfrm>
            </p:grpSpPr>
            <p:sp>
              <p:nvSpPr>
                <p:cNvPr id="800" name="Google Shape;80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endParaRPr sz="1800"/>
                </a:p>
              </p:txBody>
            </p:sp>
            <p:pic>
              <p:nvPicPr>
                <p:cNvPr id="801" name="Google Shape;80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802" name="Google Shape;802;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algn="ctr">
                  <a:lnSpc>
                    <a:spcPct val="90000"/>
                  </a:lnSpc>
                </a:pPr>
                <a:r>
                  <a:rPr lang="en-US" sz="1301" b="1">
                    <a:solidFill>
                      <a:schemeClr val="dk1"/>
                    </a:solidFill>
                    <a:latin typeface="Montserrat"/>
                    <a:ea typeface="Montserrat"/>
                    <a:cs typeface="Montserrat"/>
                    <a:sym typeface="Montserrat"/>
                  </a:rPr>
                  <a:t>Harmful Advice</a:t>
                </a:r>
                <a:endParaRPr sz="1800"/>
              </a:p>
            </p:txBody>
          </p:sp>
        </p:grpSp>
      </p:grpSp>
      <p:cxnSp>
        <p:nvCxnSpPr>
          <p:cNvPr id="803" name="Google Shape;803;p97"/>
          <p:cNvCxnSpPr/>
          <p:nvPr/>
        </p:nvCxnSpPr>
        <p:spPr>
          <a:xfrm rot="10800000" flipH="1">
            <a:off x="15036750" y="2903750"/>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4" name="Google Shape;804;p97"/>
          <p:cNvCxnSpPr/>
          <p:nvPr/>
        </p:nvCxnSpPr>
        <p:spPr>
          <a:xfrm rot="10800000" flipH="1">
            <a:off x="15036750" y="43871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5" name="Google Shape;805;p97"/>
          <p:cNvCxnSpPr/>
          <p:nvPr/>
        </p:nvCxnSpPr>
        <p:spPr>
          <a:xfrm rot="10800000" flipH="1">
            <a:off x="15036750" y="59915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6" name="Google Shape;806;p97"/>
          <p:cNvCxnSpPr/>
          <p:nvPr/>
        </p:nvCxnSpPr>
        <p:spPr>
          <a:xfrm rot="10800000" flipH="1">
            <a:off x="15036750" y="73228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7" name="Google Shape;807;p97"/>
          <p:cNvCxnSpPr/>
          <p:nvPr/>
        </p:nvCxnSpPr>
        <p:spPr>
          <a:xfrm rot="10800000" flipH="1">
            <a:off x="15044558" y="8715803"/>
            <a:ext cx="677400" cy="17400"/>
          </a:xfrm>
          <a:prstGeom prst="straightConnector1">
            <a:avLst/>
          </a:prstGeom>
          <a:noFill/>
          <a:ln w="38100" cap="flat" cmpd="sng">
            <a:solidFill>
              <a:schemeClr val="lt1"/>
            </a:solidFill>
            <a:prstDash val="solid"/>
            <a:round/>
            <a:headEnd type="none" w="med" len="med"/>
            <a:tailEnd type="stealth" w="med" len="med"/>
          </a:ln>
        </p:spPr>
      </p:cxnSp>
      <p:pic>
        <p:nvPicPr>
          <p:cNvPr id="808" name="Google Shape;808;p97"/>
          <p:cNvPicPr preferRelativeResize="0"/>
          <p:nvPr/>
        </p:nvPicPr>
        <p:blipFill rotWithShape="1">
          <a:blip r:embed="rId4">
            <a:alphaModFix/>
          </a:blip>
          <a:srcRect/>
          <a:stretch/>
        </p:blipFill>
        <p:spPr>
          <a:xfrm>
            <a:off x="16783493" y="2568350"/>
            <a:ext cx="688203" cy="688200"/>
          </a:xfrm>
          <a:prstGeom prst="rect">
            <a:avLst/>
          </a:prstGeom>
          <a:noFill/>
          <a:ln>
            <a:noFill/>
          </a:ln>
        </p:spPr>
      </p:pic>
      <p:pic>
        <p:nvPicPr>
          <p:cNvPr id="809" name="Google Shape;809;p97"/>
          <p:cNvPicPr preferRelativeResize="0"/>
          <p:nvPr/>
        </p:nvPicPr>
        <p:blipFill rotWithShape="1">
          <a:blip r:embed="rId5">
            <a:alphaModFix/>
          </a:blip>
          <a:srcRect/>
          <a:stretch/>
        </p:blipFill>
        <p:spPr>
          <a:xfrm>
            <a:off x="16783499" y="4051725"/>
            <a:ext cx="688203" cy="688200"/>
          </a:xfrm>
          <a:prstGeom prst="rect">
            <a:avLst/>
          </a:prstGeom>
          <a:noFill/>
          <a:ln>
            <a:noFill/>
          </a:ln>
        </p:spPr>
      </p:pic>
      <p:pic>
        <p:nvPicPr>
          <p:cNvPr id="810" name="Google Shape;810;p97"/>
          <p:cNvPicPr preferRelativeResize="0"/>
          <p:nvPr/>
        </p:nvPicPr>
        <p:blipFill rotWithShape="1">
          <a:blip r:embed="rId5">
            <a:alphaModFix/>
          </a:blip>
          <a:srcRect/>
          <a:stretch/>
        </p:blipFill>
        <p:spPr>
          <a:xfrm>
            <a:off x="16783499" y="5656125"/>
            <a:ext cx="688203" cy="688200"/>
          </a:xfrm>
          <a:prstGeom prst="rect">
            <a:avLst/>
          </a:prstGeom>
          <a:noFill/>
          <a:ln>
            <a:noFill/>
          </a:ln>
        </p:spPr>
      </p:pic>
      <p:pic>
        <p:nvPicPr>
          <p:cNvPr id="811" name="Google Shape;811;p97"/>
          <p:cNvPicPr preferRelativeResize="0"/>
          <p:nvPr/>
        </p:nvPicPr>
        <p:blipFill rotWithShape="1">
          <a:blip r:embed="rId5">
            <a:alphaModFix/>
          </a:blip>
          <a:srcRect/>
          <a:stretch/>
        </p:blipFill>
        <p:spPr>
          <a:xfrm>
            <a:off x="16783499" y="6987425"/>
            <a:ext cx="688203" cy="688200"/>
          </a:xfrm>
          <a:prstGeom prst="rect">
            <a:avLst/>
          </a:prstGeom>
          <a:noFill/>
          <a:ln>
            <a:noFill/>
          </a:ln>
        </p:spPr>
      </p:pic>
      <p:pic>
        <p:nvPicPr>
          <p:cNvPr id="812" name="Google Shape;812;p97"/>
          <p:cNvPicPr preferRelativeResize="0"/>
          <p:nvPr/>
        </p:nvPicPr>
        <p:blipFill rotWithShape="1">
          <a:blip r:embed="rId5">
            <a:alphaModFix/>
          </a:blip>
          <a:srcRect/>
          <a:stretch/>
        </p:blipFill>
        <p:spPr>
          <a:xfrm>
            <a:off x="16783499" y="8380400"/>
            <a:ext cx="688203" cy="688200"/>
          </a:xfrm>
          <a:prstGeom prst="rect">
            <a:avLst/>
          </a:prstGeom>
          <a:noFill/>
          <a:ln>
            <a:noFill/>
          </a:ln>
        </p:spPr>
      </p:pic>
      <p:sp>
        <p:nvSpPr>
          <p:cNvPr id="813" name="Google Shape;813;p97"/>
          <p:cNvSpPr txBox="1"/>
          <p:nvPr/>
        </p:nvSpPr>
        <p:spPr>
          <a:xfrm>
            <a:off x="2505401" y="3094226"/>
            <a:ext cx="5788800" cy="1800533"/>
          </a:xfrm>
          <a:prstGeom prst="rect">
            <a:avLst/>
          </a:prstGeom>
          <a:noFill/>
          <a:ln>
            <a:noFill/>
          </a:ln>
        </p:spPr>
        <p:txBody>
          <a:bodyPr spcFirstLastPara="1" wrap="square" lIns="68600" tIns="68600" rIns="68600" bIns="68600" anchor="t" anchorCtr="0">
            <a:spAutoFit/>
          </a:bodyPr>
          <a:lstStyle/>
          <a:p>
            <a:pPr>
              <a:lnSpc>
                <a:spcPct val="200000"/>
              </a:lnSpc>
              <a:buClr>
                <a:srgbClr val="9E9B9B"/>
              </a:buClr>
              <a:buSzPts val="2100"/>
            </a:pPr>
            <a:r>
              <a:rPr lang="en-US" sz="2100" b="1">
                <a:solidFill>
                  <a:srgbClr val="151414"/>
                </a:solidFill>
                <a:latin typeface="Montserrat"/>
                <a:ea typeface="Montserrat"/>
                <a:cs typeface="Montserrat"/>
                <a:sym typeface="Montserrat"/>
              </a:rPr>
              <a:t>Finite amount of Documents</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Unlike the training data of an LLM, Documents ingested into the Vector DB are often much smaller and easy to verify and clean. </a:t>
            </a:r>
            <a:endParaRPr sz="2100" b="1">
              <a:solidFill>
                <a:srgbClr val="151414"/>
              </a:solidFill>
              <a:latin typeface="Montserrat"/>
              <a:ea typeface="Montserrat"/>
              <a:cs typeface="Montserrat"/>
              <a:sym typeface="Montserrat"/>
            </a:endParaRPr>
          </a:p>
        </p:txBody>
      </p:sp>
      <p:sp>
        <p:nvSpPr>
          <p:cNvPr id="814" name="Google Shape;814;p97"/>
          <p:cNvSpPr txBox="1"/>
          <p:nvPr/>
        </p:nvSpPr>
        <p:spPr>
          <a:xfrm>
            <a:off x="2505401" y="5166575"/>
            <a:ext cx="5788800" cy="2071505"/>
          </a:xfrm>
          <a:prstGeom prst="rect">
            <a:avLst/>
          </a:prstGeom>
          <a:noFill/>
          <a:ln>
            <a:noFill/>
          </a:ln>
        </p:spPr>
        <p:txBody>
          <a:bodyPr spcFirstLastPara="1" wrap="square" lIns="68600" tIns="68600" rIns="68600" bIns="68600" anchor="t" anchorCtr="0">
            <a:spAutoFit/>
          </a:bodyPr>
          <a:lstStyle/>
          <a:p>
            <a:pPr>
              <a:buClr>
                <a:srgbClr val="9E9B9B"/>
              </a:buClr>
              <a:buSzPts val="2100"/>
            </a:pPr>
            <a:r>
              <a:rPr lang="en-US" sz="2100" b="1">
                <a:solidFill>
                  <a:srgbClr val="151414"/>
                </a:solidFill>
                <a:latin typeface="Montserrat"/>
                <a:ea typeface="Montserrat"/>
                <a:cs typeface="Montserrat"/>
                <a:sym typeface="Montserrat"/>
              </a:rPr>
              <a:t>Only allow prompts relevant to the Document</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endParaRPr sz="1601">
              <a:solidFill>
                <a:srgbClr val="151414"/>
              </a:solidFill>
              <a:latin typeface="Hind Medium"/>
              <a:ea typeface="Hind Medium"/>
              <a:cs typeface="Hind Medium"/>
              <a:sym typeface="Hind Medium"/>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A small classification model can be trained to identify prompts unrelated to the information in the selected set of documents.</a:t>
            </a:r>
            <a:endParaRPr sz="2100" b="1">
              <a:solidFill>
                <a:srgbClr val="151414"/>
              </a:solidFill>
              <a:latin typeface="Montserrat"/>
              <a:ea typeface="Montserrat"/>
              <a:cs typeface="Montserrat"/>
              <a:sym typeface="Montserrat"/>
            </a:endParaRPr>
          </a:p>
        </p:txBody>
      </p:sp>
      <p:sp>
        <p:nvSpPr>
          <p:cNvPr id="815" name="Google Shape;815;p97"/>
          <p:cNvSpPr txBox="1"/>
          <p:nvPr/>
        </p:nvSpPr>
        <p:spPr>
          <a:xfrm>
            <a:off x="2505401" y="7475222"/>
            <a:ext cx="5788800" cy="1461979"/>
          </a:xfrm>
          <a:prstGeom prst="rect">
            <a:avLst/>
          </a:prstGeom>
          <a:noFill/>
          <a:ln>
            <a:noFill/>
          </a:ln>
        </p:spPr>
        <p:txBody>
          <a:bodyPr spcFirstLastPara="1" wrap="square" lIns="68600" tIns="68600" rIns="68600" bIns="68600" anchor="t" anchorCtr="0">
            <a:spAutoFit/>
          </a:bodyPr>
          <a:lstStyle/>
          <a:p>
            <a:pPr>
              <a:lnSpc>
                <a:spcPct val="200000"/>
              </a:lnSpc>
              <a:buClr>
                <a:srgbClr val="9E9B9B"/>
              </a:buClr>
              <a:buSzPts val="2100"/>
            </a:pPr>
            <a:r>
              <a:rPr lang="en-US" sz="2100" b="1">
                <a:solidFill>
                  <a:srgbClr val="151414"/>
                </a:solidFill>
                <a:latin typeface="Montserrat"/>
                <a:ea typeface="Montserrat"/>
                <a:cs typeface="Montserrat"/>
                <a:sym typeface="Montserrat"/>
              </a:rPr>
              <a:t>Limited range of outputs</a:t>
            </a:r>
            <a:endParaRPr sz="2100" b="1">
              <a:solidFill>
                <a:srgbClr val="151414"/>
              </a:solidFill>
              <a:latin typeface="Montserrat"/>
              <a:ea typeface="Montserrat"/>
              <a:cs typeface="Montserrat"/>
              <a:sym typeface="Montserrat"/>
            </a:endParaRPr>
          </a:p>
          <a:p>
            <a:pPr marL="457223">
              <a:lnSpc>
                <a:spcPct val="110000"/>
              </a:lnSpc>
              <a:buClr>
                <a:srgbClr val="595959"/>
              </a:buClr>
              <a:buSzPts val="1500"/>
            </a:pPr>
            <a:r>
              <a:rPr lang="en-US" sz="2000">
                <a:solidFill>
                  <a:srgbClr val="151414"/>
                </a:solidFill>
                <a:latin typeface="Hind Medium"/>
                <a:ea typeface="Hind Medium"/>
                <a:cs typeface="Hind Medium"/>
                <a:sym typeface="Hind Medium"/>
              </a:rPr>
              <a:t>Controlling the set of documents and prompts results in limited set of outputs.</a:t>
            </a:r>
            <a:endParaRPr sz="2100" b="1">
              <a:solidFill>
                <a:srgbClr val="151414"/>
              </a:solidFill>
              <a:latin typeface="Montserrat"/>
              <a:ea typeface="Montserrat"/>
              <a:cs typeface="Montserrat"/>
              <a:sym typeface="Montserrat"/>
            </a:endParaRPr>
          </a:p>
        </p:txBody>
      </p:sp>
      <p:cxnSp>
        <p:nvCxnSpPr>
          <p:cNvPr id="816" name="Google Shape;816;p97"/>
          <p:cNvCxnSpPr>
            <a:stCxn id="817" idx="2"/>
            <a:endCxn id="818" idx="0"/>
          </p:cNvCxnSpPr>
          <p:nvPr/>
        </p:nvCxnSpPr>
        <p:spPr>
          <a:xfrm>
            <a:off x="11832279" y="3216491"/>
            <a:ext cx="7500" cy="504300"/>
          </a:xfrm>
          <a:prstGeom prst="straightConnector1">
            <a:avLst/>
          </a:prstGeom>
          <a:noFill/>
          <a:ln w="38100" cap="flat" cmpd="sng">
            <a:solidFill>
              <a:schemeClr val="lt1"/>
            </a:solidFill>
            <a:prstDash val="solid"/>
            <a:round/>
            <a:headEnd type="none" w="med" len="med"/>
            <a:tailEnd type="stealth" w="med" len="med"/>
          </a:ln>
        </p:spPr>
      </p:cxnSp>
      <p:sp>
        <p:nvSpPr>
          <p:cNvPr id="817" name="Google Shape;817;p97"/>
          <p:cNvSpPr txBox="1"/>
          <p:nvPr/>
        </p:nvSpPr>
        <p:spPr>
          <a:xfrm>
            <a:off x="10939179" y="2608391"/>
            <a:ext cx="1786200" cy="608100"/>
          </a:xfrm>
          <a:prstGeom prst="rect">
            <a:avLst/>
          </a:prstGeom>
          <a:noFill/>
          <a:ln>
            <a:noFill/>
          </a:ln>
        </p:spPr>
        <p:txBody>
          <a:bodyPr spcFirstLastPara="1" wrap="square" lIns="91425" tIns="91425" rIns="91425" bIns="91425" anchor="ctr" anchorCtr="0">
            <a:noAutofit/>
          </a:bodyPr>
          <a:lstStyle/>
          <a:p>
            <a:pPr algn="ctr"/>
            <a:r>
              <a:rPr lang="en-US" sz="2201" b="1">
                <a:solidFill>
                  <a:schemeClr val="lt1"/>
                </a:solidFill>
                <a:latin typeface="Hind"/>
                <a:ea typeface="Hind"/>
                <a:cs typeface="Hind"/>
                <a:sym typeface="Hind"/>
              </a:rPr>
              <a:t>~ ∞ </a:t>
            </a:r>
            <a:r>
              <a:rPr lang="en-US" sz="2201">
                <a:solidFill>
                  <a:schemeClr val="lt1"/>
                </a:solidFill>
                <a:latin typeface="Hind Medium"/>
                <a:ea typeface="Hind Medium"/>
                <a:cs typeface="Hind Medium"/>
                <a:sym typeface="Hind Medium"/>
              </a:rPr>
              <a:t>Prompts</a:t>
            </a:r>
            <a:endParaRPr sz="2201">
              <a:solidFill>
                <a:schemeClr val="lt1"/>
              </a:solidFill>
              <a:latin typeface="Hind Medium"/>
              <a:ea typeface="Hind Medium"/>
              <a:cs typeface="Hind Medium"/>
              <a:sym typeface="Hind Medium"/>
            </a:endParaRPr>
          </a:p>
        </p:txBody>
      </p:sp>
      <p:grpSp>
        <p:nvGrpSpPr>
          <p:cNvPr id="819" name="Google Shape;819;p97"/>
          <p:cNvGrpSpPr/>
          <p:nvPr/>
        </p:nvGrpSpPr>
        <p:grpSpPr>
          <a:xfrm>
            <a:off x="9750279" y="5225874"/>
            <a:ext cx="4191600" cy="1907613"/>
            <a:chOff x="9113875" y="5398655"/>
            <a:chExt cx="4191600" cy="1907613"/>
          </a:xfrm>
        </p:grpSpPr>
        <p:sp>
          <p:nvSpPr>
            <p:cNvPr id="820" name="Google Shape;820;p97"/>
            <p:cNvSpPr txBox="1"/>
            <p:nvPr/>
          </p:nvSpPr>
          <p:spPr>
            <a:xfrm>
              <a:off x="10599021" y="6976568"/>
              <a:ext cx="1193700" cy="329700"/>
            </a:xfrm>
            <a:prstGeom prst="rect">
              <a:avLst/>
            </a:prstGeom>
            <a:noFill/>
            <a:ln>
              <a:noFill/>
            </a:ln>
          </p:spPr>
          <p:txBody>
            <a:bodyPr spcFirstLastPara="1" wrap="square" lIns="91425" tIns="91425" rIns="91425" bIns="91425" anchor="ctr" anchorCtr="0">
              <a:noAutofit/>
            </a:bodyPr>
            <a:lstStyle/>
            <a:p>
              <a:pPr algn="ctr"/>
              <a:r>
                <a:rPr lang="en-US" sz="2201" b="1">
                  <a:solidFill>
                    <a:schemeClr val="lt1"/>
                  </a:solidFill>
                  <a:latin typeface="Hind"/>
                  <a:ea typeface="Hind"/>
                  <a:cs typeface="Hind"/>
                  <a:sym typeface="Hind"/>
                </a:rPr>
                <a:t>RAG</a:t>
              </a:r>
              <a:endParaRPr sz="2201">
                <a:solidFill>
                  <a:schemeClr val="lt1"/>
                </a:solidFill>
                <a:latin typeface="Hind Medium"/>
                <a:ea typeface="Hind Medium"/>
                <a:cs typeface="Hind Medium"/>
                <a:sym typeface="Hind Medium"/>
              </a:endParaRPr>
            </a:p>
          </p:txBody>
        </p:sp>
        <p:sp>
          <p:nvSpPr>
            <p:cNvPr id="821" name="Google Shape;821;p97"/>
            <p:cNvSpPr/>
            <p:nvPr/>
          </p:nvSpPr>
          <p:spPr>
            <a:xfrm>
              <a:off x="9113875" y="5398655"/>
              <a:ext cx="4191600" cy="151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grpSp>
          <p:nvGrpSpPr>
            <p:cNvPr id="822" name="Google Shape;822;p97"/>
            <p:cNvGrpSpPr/>
            <p:nvPr/>
          </p:nvGrpSpPr>
          <p:grpSpPr>
            <a:xfrm>
              <a:off x="9113875" y="5736419"/>
              <a:ext cx="1403700" cy="969005"/>
              <a:chOff x="9562450" y="6135144"/>
              <a:chExt cx="1403700" cy="969005"/>
            </a:xfrm>
          </p:grpSpPr>
          <p:sp>
            <p:nvSpPr>
              <p:cNvPr id="823" name="Google Shape;823;p97"/>
              <p:cNvSpPr txBox="1"/>
              <p:nvPr/>
            </p:nvSpPr>
            <p:spPr>
              <a:xfrm>
                <a:off x="9562450" y="6820949"/>
                <a:ext cx="140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Documents</a:t>
                </a:r>
                <a:endParaRPr sz="1301">
                  <a:solidFill>
                    <a:srgbClr val="161616"/>
                  </a:solidFill>
                </a:endParaRPr>
              </a:p>
            </p:txBody>
          </p:sp>
          <p:pic>
            <p:nvPicPr>
              <p:cNvPr id="824" name="Google Shape;824;p97"/>
              <p:cNvPicPr preferRelativeResize="0"/>
              <p:nvPr/>
            </p:nvPicPr>
            <p:blipFill>
              <a:blip r:embed="rId6">
                <a:alphaModFix/>
              </a:blip>
              <a:stretch>
                <a:fillRect/>
              </a:stretch>
            </p:blipFill>
            <p:spPr>
              <a:xfrm>
                <a:off x="9867511" y="6135144"/>
                <a:ext cx="793569" cy="685800"/>
              </a:xfrm>
              <a:prstGeom prst="rect">
                <a:avLst/>
              </a:prstGeom>
              <a:noFill/>
              <a:ln>
                <a:noFill/>
              </a:ln>
            </p:spPr>
          </p:pic>
        </p:grpSp>
        <p:grpSp>
          <p:nvGrpSpPr>
            <p:cNvPr id="825" name="Google Shape;825;p97"/>
            <p:cNvGrpSpPr/>
            <p:nvPr/>
          </p:nvGrpSpPr>
          <p:grpSpPr>
            <a:xfrm>
              <a:off x="10569182" y="5769516"/>
              <a:ext cx="1193700" cy="902821"/>
              <a:chOff x="10645382" y="5769516"/>
              <a:chExt cx="1193700" cy="902821"/>
            </a:xfrm>
          </p:grpSpPr>
          <p:sp>
            <p:nvSpPr>
              <p:cNvPr id="826" name="Google Shape;826;p97"/>
              <p:cNvSpPr txBox="1"/>
              <p:nvPr/>
            </p:nvSpPr>
            <p:spPr>
              <a:xfrm>
                <a:off x="10645382" y="6389136"/>
                <a:ext cx="11937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Vector DB</a:t>
                </a:r>
                <a:endParaRPr sz="1301">
                  <a:solidFill>
                    <a:srgbClr val="161616"/>
                  </a:solidFill>
                </a:endParaRPr>
              </a:p>
            </p:txBody>
          </p:sp>
          <p:pic>
            <p:nvPicPr>
              <p:cNvPr id="827" name="Google Shape;827;p97"/>
              <p:cNvPicPr preferRelativeResize="0"/>
              <p:nvPr/>
            </p:nvPicPr>
            <p:blipFill rotWithShape="1">
              <a:blip r:embed="rId7">
                <a:alphaModFix/>
              </a:blip>
              <a:srcRect l="-5223" t="504" r="-5212" b="514"/>
              <a:stretch/>
            </p:blipFill>
            <p:spPr>
              <a:xfrm>
                <a:off x="10845625" y="5769516"/>
                <a:ext cx="793200" cy="627854"/>
              </a:xfrm>
              <a:prstGeom prst="rect">
                <a:avLst/>
              </a:prstGeom>
              <a:noFill/>
              <a:ln>
                <a:noFill/>
              </a:ln>
            </p:spPr>
          </p:pic>
        </p:grpSp>
        <p:grpSp>
          <p:nvGrpSpPr>
            <p:cNvPr id="828" name="Google Shape;828;p97"/>
            <p:cNvGrpSpPr/>
            <p:nvPr/>
          </p:nvGrpSpPr>
          <p:grpSpPr>
            <a:xfrm>
              <a:off x="12181089" y="5728339"/>
              <a:ext cx="867900" cy="985161"/>
              <a:chOff x="12160952" y="5683939"/>
              <a:chExt cx="867900" cy="985161"/>
            </a:xfrm>
          </p:grpSpPr>
          <p:grpSp>
            <p:nvGrpSpPr>
              <p:cNvPr id="829" name="Google Shape;829;p97"/>
              <p:cNvGrpSpPr/>
              <p:nvPr/>
            </p:nvGrpSpPr>
            <p:grpSpPr>
              <a:xfrm>
                <a:off x="12220565" y="5683939"/>
                <a:ext cx="748671" cy="688149"/>
                <a:chOff x="9440817" y="3546375"/>
                <a:chExt cx="1155000" cy="1155000"/>
              </a:xfrm>
            </p:grpSpPr>
            <p:sp>
              <p:nvSpPr>
                <p:cNvPr id="830" name="Google Shape;830;p97"/>
                <p:cNvSpPr/>
                <p:nvPr/>
              </p:nvSpPr>
              <p:spPr>
                <a:xfrm>
                  <a:off x="9440817" y="3546375"/>
                  <a:ext cx="1155000" cy="1155000"/>
                </a:xfrm>
                <a:prstGeom prst="rect">
                  <a:avLst/>
                </a:prstGeom>
                <a:gradFill>
                  <a:gsLst>
                    <a:gs pos="0">
                      <a:srgbClr val="FEC925"/>
                    </a:gs>
                    <a:gs pos="100000">
                      <a:srgbClr val="FBE74A"/>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sz="1800"/>
                </a:p>
              </p:txBody>
            </p:sp>
            <p:pic>
              <p:nvPicPr>
                <p:cNvPr id="831" name="Google Shape;831;p97"/>
                <p:cNvPicPr preferRelativeResize="0"/>
                <p:nvPr/>
              </p:nvPicPr>
              <p:blipFill rotWithShape="1">
                <a:blip r:embed="rId8">
                  <a:alphaModFix/>
                </a:blip>
                <a:srcRect l="-9360" t="-990" r="9360" b="989"/>
                <a:stretch/>
              </p:blipFill>
              <p:spPr>
                <a:xfrm rot="-396304">
                  <a:off x="9656739" y="3729451"/>
                  <a:ext cx="723169" cy="788849"/>
                </a:xfrm>
                <a:prstGeom prst="rect">
                  <a:avLst/>
                </a:prstGeom>
                <a:noFill/>
                <a:ln>
                  <a:noFill/>
                </a:ln>
                <a:effectLst>
                  <a:outerShdw blurRad="57150" dist="19050" dir="5400000" algn="bl" rotWithShape="0">
                    <a:srgbClr val="000000">
                      <a:alpha val="50000"/>
                    </a:srgbClr>
                  </a:outerShdw>
                </a:effectLst>
              </p:spPr>
            </p:pic>
          </p:grpSp>
          <p:sp>
            <p:nvSpPr>
              <p:cNvPr id="832" name="Google Shape;832;p97"/>
              <p:cNvSpPr txBox="1"/>
              <p:nvPr/>
            </p:nvSpPr>
            <p:spPr>
              <a:xfrm>
                <a:off x="12160952" y="6385900"/>
                <a:ext cx="867900" cy="283200"/>
              </a:xfrm>
              <a:prstGeom prst="rect">
                <a:avLst/>
              </a:prstGeom>
              <a:noFill/>
              <a:ln>
                <a:noFill/>
              </a:ln>
            </p:spPr>
            <p:txBody>
              <a:bodyPr spcFirstLastPara="1" wrap="square" lIns="50801" tIns="50801" rIns="50801" bIns="50801" anchor="ctr" anchorCtr="0">
                <a:noAutofit/>
              </a:bodyPr>
              <a:lstStyle/>
              <a:p>
                <a:pPr algn="ctr">
                  <a:lnSpc>
                    <a:spcPct val="90000"/>
                  </a:lnSpc>
                  <a:buClr>
                    <a:srgbClr val="FFFFFF"/>
                  </a:buClr>
                  <a:buSzPts val="4000"/>
                </a:pPr>
                <a:r>
                  <a:rPr lang="en-US" sz="1301" b="1">
                    <a:solidFill>
                      <a:srgbClr val="161616"/>
                    </a:solidFill>
                    <a:latin typeface="Montserrat"/>
                    <a:ea typeface="Montserrat"/>
                    <a:cs typeface="Montserrat"/>
                    <a:sym typeface="Montserrat"/>
                  </a:rPr>
                  <a:t>LLM</a:t>
                </a:r>
                <a:endParaRPr sz="1301">
                  <a:solidFill>
                    <a:srgbClr val="161616"/>
                  </a:solidFill>
                </a:endParaRPr>
              </a:p>
            </p:txBody>
          </p:sp>
        </p:grpSp>
        <p:sp>
          <p:nvSpPr>
            <p:cNvPr id="833" name="Google Shape;833;p97"/>
            <p:cNvSpPr/>
            <p:nvPr/>
          </p:nvSpPr>
          <p:spPr>
            <a:xfrm>
              <a:off x="10244430" y="5924454"/>
              <a:ext cx="360300" cy="329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sp>
          <p:nvSpPr>
            <p:cNvPr id="834" name="Google Shape;834;p97"/>
            <p:cNvSpPr/>
            <p:nvPr/>
          </p:nvSpPr>
          <p:spPr>
            <a:xfrm>
              <a:off x="11699409" y="5910650"/>
              <a:ext cx="360300" cy="329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grpSp>
      <p:sp>
        <p:nvSpPr>
          <p:cNvPr id="818" name="Google Shape;818;p97"/>
          <p:cNvSpPr/>
          <p:nvPr/>
        </p:nvSpPr>
        <p:spPr>
          <a:xfrm>
            <a:off x="10987766" y="3720804"/>
            <a:ext cx="1704000" cy="1028400"/>
          </a:xfrm>
          <a:prstGeom prst="flowChartDecision">
            <a:avLst/>
          </a:prstGeom>
          <a:solidFill>
            <a:srgbClr val="FCC9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a:latin typeface="Hind"/>
                <a:ea typeface="Hind"/>
                <a:cs typeface="Hind"/>
                <a:sym typeface="Hind"/>
              </a:rPr>
              <a:t>Relevant</a:t>
            </a:r>
            <a:endParaRPr sz="1200" b="1">
              <a:latin typeface="Hind"/>
              <a:ea typeface="Hind"/>
              <a:cs typeface="Hind"/>
              <a:sym typeface="Hind"/>
            </a:endParaRPr>
          </a:p>
        </p:txBody>
      </p:sp>
      <p:cxnSp>
        <p:nvCxnSpPr>
          <p:cNvPr id="835" name="Google Shape;835;p97"/>
          <p:cNvCxnSpPr>
            <a:stCxn id="818" idx="2"/>
            <a:endCxn id="821" idx="0"/>
          </p:cNvCxnSpPr>
          <p:nvPr/>
        </p:nvCxnSpPr>
        <p:spPr>
          <a:xfrm>
            <a:off x="11839766" y="4749204"/>
            <a:ext cx="6300" cy="476700"/>
          </a:xfrm>
          <a:prstGeom prst="straightConnector1">
            <a:avLst/>
          </a:prstGeom>
          <a:noFill/>
          <a:ln w="38100" cap="flat" cmpd="sng">
            <a:solidFill>
              <a:schemeClr val="lt1"/>
            </a:solidFill>
            <a:prstDash val="solid"/>
            <a:round/>
            <a:headEnd type="none" w="med" len="med"/>
            <a:tailEnd type="stealth" w="med" len="med"/>
          </a:ln>
        </p:spPr>
      </p:cxnSp>
      <p:sp>
        <p:nvSpPr>
          <p:cNvPr id="836" name="Google Shape;836;p97"/>
          <p:cNvSpPr txBox="1"/>
          <p:nvPr/>
        </p:nvSpPr>
        <p:spPr>
          <a:xfrm>
            <a:off x="11954576" y="4735400"/>
            <a:ext cx="607500" cy="504300"/>
          </a:xfrm>
          <a:prstGeom prst="rect">
            <a:avLst/>
          </a:prstGeom>
          <a:noFill/>
          <a:ln>
            <a:noFill/>
          </a:ln>
        </p:spPr>
        <p:txBody>
          <a:bodyPr spcFirstLastPara="1" wrap="square" lIns="91425" tIns="91425" rIns="91425" bIns="91425" anchor="t" anchorCtr="0">
            <a:noAutofit/>
          </a:bodyPr>
          <a:lstStyle/>
          <a:p>
            <a:pPr algn="ctr"/>
            <a:r>
              <a:rPr lang="en-US" sz="2000">
                <a:solidFill>
                  <a:schemeClr val="lt1"/>
                </a:solidFill>
                <a:latin typeface="Hind Medium"/>
                <a:ea typeface="Hind Medium"/>
                <a:cs typeface="Hind Medium"/>
                <a:sym typeface="Hind Medium"/>
              </a:rPr>
              <a:t>Yes</a:t>
            </a:r>
            <a:endParaRPr sz="2000">
              <a:solidFill>
                <a:schemeClr val="lt1"/>
              </a:solidFill>
              <a:latin typeface="Hind Medium"/>
              <a:ea typeface="Hind Medium"/>
              <a:cs typeface="Hind Medium"/>
              <a:sym typeface="Hind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00"/>
          <p:cNvSpPr/>
          <p:nvPr/>
        </p:nvSpPr>
        <p:spPr>
          <a:xfrm rot="-5400000" flipH="1">
            <a:off x="1260776" y="4219800"/>
            <a:ext cx="5926800" cy="3297600"/>
          </a:xfrm>
          <a:prstGeom prst="parallelogram">
            <a:avLst>
              <a:gd name="adj" fmla="val 25000"/>
            </a:avLst>
          </a:prstGeom>
          <a:solidFill>
            <a:srgbClr val="FEC925"/>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19" name="Google Shape;919;p100"/>
          <p:cNvSpPr/>
          <p:nvPr/>
        </p:nvSpPr>
        <p:spPr>
          <a:xfrm rot="-5400000" flipH="1">
            <a:off x="4101188" y="4219800"/>
            <a:ext cx="5926800" cy="3297600"/>
          </a:xfrm>
          <a:prstGeom prst="parallelogram">
            <a:avLst>
              <a:gd name="adj" fmla="val 25000"/>
            </a:avLst>
          </a:prstGeom>
          <a:solidFill>
            <a:srgbClr val="9E9E9E"/>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20" name="Google Shape;920;p100"/>
          <p:cNvSpPr/>
          <p:nvPr/>
        </p:nvSpPr>
        <p:spPr>
          <a:xfrm rot="-5400000" flipH="1">
            <a:off x="6957339" y="4219800"/>
            <a:ext cx="5926800" cy="3297600"/>
          </a:xfrm>
          <a:prstGeom prst="parallelogram">
            <a:avLst>
              <a:gd name="adj" fmla="val 25000"/>
            </a:avLst>
          </a:prstGeom>
          <a:solidFill>
            <a:srgbClr val="FFD932"/>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21" name="Google Shape;921;p100"/>
          <p:cNvSpPr/>
          <p:nvPr/>
        </p:nvSpPr>
        <p:spPr>
          <a:xfrm rot="-5400000" flipH="1">
            <a:off x="9799577" y="4219800"/>
            <a:ext cx="5926800" cy="3297600"/>
          </a:xfrm>
          <a:prstGeom prst="parallelogram">
            <a:avLst>
              <a:gd name="adj" fmla="val 25000"/>
            </a:avLst>
          </a:prstGeom>
          <a:solidFill>
            <a:srgbClr val="5E5E5E"/>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22" name="Google Shape;922;p100"/>
          <p:cNvSpPr/>
          <p:nvPr/>
        </p:nvSpPr>
        <p:spPr>
          <a:xfrm rot="-5400000" flipH="1">
            <a:off x="12630123" y="4219800"/>
            <a:ext cx="5926800" cy="3297600"/>
          </a:xfrm>
          <a:prstGeom prst="parallelogram">
            <a:avLst>
              <a:gd name="adj" fmla="val 25000"/>
            </a:avLst>
          </a:prstGeom>
          <a:solidFill>
            <a:srgbClr val="FEC828"/>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23" name="Google Shape;923;p100"/>
          <p:cNvSpPr txBox="1"/>
          <p:nvPr/>
        </p:nvSpPr>
        <p:spPr>
          <a:xfrm>
            <a:off x="2911355" y="4923001"/>
            <a:ext cx="2157600" cy="2545353"/>
          </a:xfrm>
          <a:prstGeom prst="rect">
            <a:avLst/>
          </a:prstGeom>
          <a:noFill/>
          <a:ln>
            <a:noFill/>
          </a:ln>
        </p:spPr>
        <p:txBody>
          <a:bodyPr spcFirstLastPara="1" wrap="square" lIns="68600" tIns="68600" rIns="68600" bIns="68600" anchor="t" anchorCtr="0">
            <a:spAutoFit/>
          </a:bodyPr>
          <a:lstStyle/>
          <a:p>
            <a:pPr>
              <a:lnSpc>
                <a:spcPct val="115000"/>
              </a:lnSpc>
              <a:buClr>
                <a:schemeClr val="accent1"/>
              </a:buClr>
              <a:buSzPts val="1100"/>
            </a:pPr>
            <a:r>
              <a:rPr lang="en-US" sz="1700">
                <a:solidFill>
                  <a:schemeClr val="dk1"/>
                </a:solidFill>
                <a:latin typeface="Montserrat SemiBold"/>
                <a:ea typeface="Montserrat SemiBold"/>
                <a:cs typeface="Montserrat SemiBold"/>
                <a:sym typeface="Montserrat SemiBold"/>
              </a:rPr>
              <a:t>Use LLMs to automatically create diverse Q&amp;A pairs.</a:t>
            </a:r>
            <a:endParaRPr sz="1700">
              <a:solidFill>
                <a:schemeClr val="dk1"/>
              </a:solidFill>
              <a:latin typeface="Montserrat SemiBold"/>
              <a:ea typeface="Montserrat SemiBold"/>
              <a:cs typeface="Montserrat SemiBold"/>
              <a:sym typeface="Montserrat SemiBold"/>
            </a:endParaRPr>
          </a:p>
          <a:p>
            <a:pPr>
              <a:lnSpc>
                <a:spcPct val="115000"/>
              </a:lnSpc>
              <a:buClr>
                <a:schemeClr val="accent1"/>
              </a:buClr>
              <a:buSzPts val="1100"/>
            </a:pPr>
            <a:r>
              <a:rPr lang="en-US" sz="1700">
                <a:solidFill>
                  <a:schemeClr val="dk1"/>
                </a:solidFill>
                <a:latin typeface="Montserrat SemiBold"/>
                <a:ea typeface="Montserrat SemiBold"/>
                <a:cs typeface="Montserrat SemiBold"/>
                <a:sym typeface="Montserrat SemiBold"/>
              </a:rPr>
              <a:t>Q&amp;A pairs created per topic in the document.</a:t>
            </a:r>
            <a:endParaRPr sz="1700">
              <a:solidFill>
                <a:schemeClr val="dk1"/>
              </a:solidFill>
              <a:latin typeface="Montserrat SemiBold"/>
              <a:ea typeface="Montserrat SemiBold"/>
              <a:cs typeface="Montserrat SemiBold"/>
              <a:sym typeface="Montserrat SemiBold"/>
            </a:endParaRPr>
          </a:p>
          <a:p>
            <a:pPr>
              <a:lnSpc>
                <a:spcPct val="115000"/>
              </a:lnSpc>
              <a:buClr>
                <a:schemeClr val="accent1"/>
              </a:buClr>
              <a:buSzPts val="1100"/>
            </a:pPr>
            <a:endParaRPr sz="1700">
              <a:solidFill>
                <a:schemeClr val="dk1"/>
              </a:solidFill>
              <a:latin typeface="Montserrat SemiBold"/>
              <a:ea typeface="Montserrat SemiBold"/>
              <a:cs typeface="Montserrat SemiBold"/>
              <a:sym typeface="Montserrat SemiBold"/>
            </a:endParaRPr>
          </a:p>
        </p:txBody>
      </p:sp>
      <p:sp>
        <p:nvSpPr>
          <p:cNvPr id="924" name="Google Shape;924;p100"/>
          <p:cNvSpPr txBox="1"/>
          <p:nvPr/>
        </p:nvSpPr>
        <p:spPr>
          <a:xfrm>
            <a:off x="14259527" y="4923000"/>
            <a:ext cx="2406900" cy="2244501"/>
          </a:xfrm>
          <a:prstGeom prst="rect">
            <a:avLst/>
          </a:prstGeom>
          <a:noFill/>
          <a:ln>
            <a:noFill/>
          </a:ln>
        </p:spPr>
        <p:txBody>
          <a:bodyPr spcFirstLastPara="1" wrap="square" lIns="68600" tIns="68600" rIns="68600" bIns="68600" anchor="t" anchorCtr="0">
            <a:spAutoFit/>
          </a:bodyPr>
          <a:lstStyle/>
          <a:p>
            <a:pPr>
              <a:lnSpc>
                <a:spcPct val="115000"/>
              </a:lnSpc>
              <a:buClr>
                <a:schemeClr val="accent1"/>
              </a:buClr>
              <a:buSzPts val="1100"/>
            </a:pPr>
            <a:r>
              <a:rPr lang="en-US" sz="1700">
                <a:solidFill>
                  <a:schemeClr val="dk1"/>
                </a:solidFill>
                <a:latin typeface="Montserrat SemiBold"/>
                <a:ea typeface="Montserrat SemiBold"/>
                <a:cs typeface="Montserrat SemiBold"/>
                <a:sym typeface="Montserrat SemiBold"/>
              </a:rPr>
              <a:t>Subject Matter Experts review only a small portion of the Q&amp;A pairs that are deemed to have the biggest impact on the  evaluation. </a:t>
            </a:r>
            <a:endParaRPr sz="1700">
              <a:solidFill>
                <a:schemeClr val="dk1"/>
              </a:solidFill>
              <a:latin typeface="Montserrat SemiBold"/>
              <a:ea typeface="Montserrat SemiBold"/>
              <a:cs typeface="Montserrat SemiBold"/>
              <a:sym typeface="Montserrat SemiBold"/>
            </a:endParaRPr>
          </a:p>
        </p:txBody>
      </p:sp>
      <p:sp>
        <p:nvSpPr>
          <p:cNvPr id="925" name="Google Shape;925;p100"/>
          <p:cNvSpPr txBox="1"/>
          <p:nvPr/>
        </p:nvSpPr>
        <p:spPr>
          <a:xfrm>
            <a:off x="5730176" y="4923000"/>
            <a:ext cx="2406900" cy="2606400"/>
          </a:xfrm>
          <a:prstGeom prst="rect">
            <a:avLst/>
          </a:prstGeom>
          <a:noFill/>
          <a:ln>
            <a:noFill/>
          </a:ln>
        </p:spPr>
        <p:txBody>
          <a:bodyPr spcFirstLastPara="1" wrap="square" lIns="68600" tIns="68600" rIns="68600" bIns="68600" anchor="t" anchorCtr="0">
            <a:noAutofit/>
          </a:bodyPr>
          <a:lstStyle/>
          <a:p>
            <a:pPr>
              <a:lnSpc>
                <a:spcPct val="115000"/>
              </a:lnSpc>
              <a:buClr>
                <a:schemeClr val="accent1"/>
              </a:buClr>
              <a:buSzPts val="1100"/>
            </a:pPr>
            <a:r>
              <a:rPr lang="en-US" sz="1700">
                <a:solidFill>
                  <a:srgbClr val="FEFEFE"/>
                </a:solidFill>
                <a:latin typeface="Montserrat SemiBold"/>
                <a:ea typeface="Montserrat SemiBold"/>
                <a:cs typeface="Montserrat SemiBold"/>
                <a:sym typeface="Montserrat SemiBold"/>
              </a:rPr>
              <a:t>Choose evaluators (i.e. accuracy, bias, hallucination, etc.) to compare RAG+LLM pipelines against the auto-generated Q&amp;A pair. </a:t>
            </a:r>
            <a:endParaRPr sz="1700">
              <a:solidFill>
                <a:srgbClr val="FEFEFE"/>
              </a:solidFill>
              <a:latin typeface="Montserrat SemiBold"/>
              <a:ea typeface="Montserrat SemiBold"/>
              <a:cs typeface="Montserrat SemiBold"/>
              <a:sym typeface="Montserrat SemiBold"/>
            </a:endParaRPr>
          </a:p>
        </p:txBody>
      </p:sp>
      <p:sp>
        <p:nvSpPr>
          <p:cNvPr id="926" name="Google Shape;926;p100"/>
          <p:cNvSpPr txBox="1"/>
          <p:nvPr/>
        </p:nvSpPr>
        <p:spPr>
          <a:xfrm>
            <a:off x="8589320" y="4923000"/>
            <a:ext cx="2157600" cy="3147056"/>
          </a:xfrm>
          <a:prstGeom prst="rect">
            <a:avLst/>
          </a:prstGeom>
          <a:noFill/>
          <a:ln>
            <a:noFill/>
          </a:ln>
        </p:spPr>
        <p:txBody>
          <a:bodyPr spcFirstLastPara="1" wrap="square" lIns="68600" tIns="68600" rIns="68600" bIns="68600" anchor="t" anchorCtr="0">
            <a:spAutoFit/>
          </a:bodyPr>
          <a:lstStyle/>
          <a:p>
            <a:pPr>
              <a:lnSpc>
                <a:spcPct val="115000"/>
              </a:lnSpc>
              <a:buClr>
                <a:schemeClr val="accent1"/>
              </a:buClr>
              <a:buSzPts val="1100"/>
            </a:pPr>
            <a:r>
              <a:rPr lang="en-US" sz="1700">
                <a:solidFill>
                  <a:schemeClr val="dk1"/>
                </a:solidFill>
                <a:latin typeface="Montserrat SemiBold"/>
                <a:ea typeface="Montserrat SemiBold"/>
                <a:cs typeface="Montserrat SemiBold"/>
                <a:sym typeface="Montserrat SemiBold"/>
              </a:rPr>
              <a:t>Understand where the LLM pipeline performs poorly and where it performs well.  </a:t>
            </a:r>
            <a:endParaRPr sz="1700">
              <a:solidFill>
                <a:schemeClr val="dk1"/>
              </a:solidFill>
              <a:latin typeface="Montserrat SemiBold"/>
              <a:ea typeface="Montserrat SemiBold"/>
              <a:cs typeface="Montserrat SemiBold"/>
              <a:sym typeface="Montserrat SemiBold"/>
            </a:endParaRPr>
          </a:p>
          <a:p>
            <a:pPr>
              <a:lnSpc>
                <a:spcPct val="115000"/>
              </a:lnSpc>
              <a:buClr>
                <a:schemeClr val="accent1"/>
              </a:buClr>
              <a:buSzPts val="1100"/>
            </a:pPr>
            <a:r>
              <a:rPr lang="en-US" sz="1700">
                <a:solidFill>
                  <a:schemeClr val="dk1"/>
                </a:solidFill>
                <a:latin typeface="Montserrat SemiBold"/>
                <a:ea typeface="Montserrat SemiBold"/>
                <a:cs typeface="Montserrat SemiBold"/>
                <a:sym typeface="Montserrat SemiBold"/>
              </a:rPr>
              <a:t>Does the pipeline perform poorly for certain topics or certain types of questions?</a:t>
            </a:r>
            <a:endParaRPr sz="1700">
              <a:solidFill>
                <a:schemeClr val="dk1"/>
              </a:solidFill>
              <a:latin typeface="Montserrat SemiBold"/>
              <a:ea typeface="Montserrat SemiBold"/>
              <a:cs typeface="Montserrat SemiBold"/>
              <a:sym typeface="Montserrat SemiBold"/>
            </a:endParaRPr>
          </a:p>
        </p:txBody>
      </p:sp>
      <p:sp>
        <p:nvSpPr>
          <p:cNvPr id="927" name="Google Shape;927;p100"/>
          <p:cNvSpPr txBox="1"/>
          <p:nvPr/>
        </p:nvSpPr>
        <p:spPr>
          <a:xfrm>
            <a:off x="11441964" y="4923000"/>
            <a:ext cx="2406900" cy="2732100"/>
          </a:xfrm>
          <a:prstGeom prst="rect">
            <a:avLst/>
          </a:prstGeom>
          <a:noFill/>
          <a:ln>
            <a:noFill/>
          </a:ln>
        </p:spPr>
        <p:txBody>
          <a:bodyPr spcFirstLastPara="1" wrap="square" lIns="68600" tIns="68600" rIns="68600" bIns="68600" anchor="t" anchorCtr="0">
            <a:noAutofit/>
          </a:bodyPr>
          <a:lstStyle/>
          <a:p>
            <a:pPr>
              <a:lnSpc>
                <a:spcPct val="115000"/>
              </a:lnSpc>
              <a:buClr>
                <a:schemeClr val="accent1"/>
              </a:buClr>
              <a:buSzPts val="1100"/>
            </a:pPr>
            <a:r>
              <a:rPr lang="en-US" sz="1700">
                <a:solidFill>
                  <a:srgbClr val="FEFEFE"/>
                </a:solidFill>
                <a:latin typeface="Montserrat SemiBold"/>
                <a:ea typeface="Montserrat SemiBold"/>
                <a:cs typeface="Montserrat SemiBold"/>
                <a:sym typeface="Montserrat SemiBold"/>
              </a:rPr>
              <a:t>Additional tests for robustness, reliability, and resiliency using information on where the pipeline performs poorly from the Interpretability step.</a:t>
            </a:r>
            <a:endParaRPr sz="1700">
              <a:solidFill>
                <a:srgbClr val="FEFEFE"/>
              </a:solidFill>
              <a:latin typeface="Montserrat SemiBold"/>
              <a:ea typeface="Montserrat SemiBold"/>
              <a:cs typeface="Montserrat SemiBold"/>
              <a:sym typeface="Montserrat SemiBold"/>
            </a:endParaRPr>
          </a:p>
        </p:txBody>
      </p:sp>
      <p:sp>
        <p:nvSpPr>
          <p:cNvPr id="928" name="Google Shape;928;p100"/>
          <p:cNvSpPr txBox="1"/>
          <p:nvPr/>
        </p:nvSpPr>
        <p:spPr>
          <a:xfrm>
            <a:off x="5686208" y="4107896"/>
            <a:ext cx="889800" cy="738704"/>
          </a:xfrm>
          <a:prstGeom prst="rect">
            <a:avLst/>
          </a:prstGeom>
          <a:noFill/>
          <a:ln>
            <a:noFill/>
          </a:ln>
        </p:spPr>
        <p:txBody>
          <a:bodyPr spcFirstLastPara="1" wrap="square" lIns="68600" tIns="68600" rIns="68600" bIns="68600" anchor="t" anchorCtr="0">
            <a:spAutoFit/>
          </a:bodyPr>
          <a:lstStyle/>
          <a:p>
            <a:pPr>
              <a:buClr>
                <a:srgbClr val="151414"/>
              </a:buClr>
              <a:buSzPts val="3600"/>
            </a:pPr>
            <a:r>
              <a:rPr lang="en-US" sz="3900" b="1">
                <a:solidFill>
                  <a:srgbClr val="FEFEFE"/>
                </a:solidFill>
                <a:latin typeface="Montserrat"/>
                <a:ea typeface="Montserrat"/>
                <a:cs typeface="Montserrat"/>
                <a:sym typeface="Montserrat"/>
              </a:rPr>
              <a:t>2</a:t>
            </a:r>
            <a:endParaRPr sz="2400" b="1">
              <a:solidFill>
                <a:srgbClr val="FEFEFE"/>
              </a:solidFill>
              <a:latin typeface="Montserrat"/>
              <a:ea typeface="Montserrat"/>
              <a:cs typeface="Montserrat"/>
              <a:sym typeface="Montserrat"/>
            </a:endParaRPr>
          </a:p>
        </p:txBody>
      </p:sp>
      <p:sp>
        <p:nvSpPr>
          <p:cNvPr id="929" name="Google Shape;929;p100"/>
          <p:cNvSpPr txBox="1"/>
          <p:nvPr/>
        </p:nvSpPr>
        <p:spPr>
          <a:xfrm>
            <a:off x="8515782" y="4107896"/>
            <a:ext cx="889800" cy="738704"/>
          </a:xfrm>
          <a:prstGeom prst="rect">
            <a:avLst/>
          </a:prstGeom>
          <a:noFill/>
          <a:ln>
            <a:noFill/>
          </a:ln>
        </p:spPr>
        <p:txBody>
          <a:bodyPr spcFirstLastPara="1" wrap="square" lIns="68600" tIns="68600" rIns="68600" bIns="68600" anchor="t" anchorCtr="0">
            <a:spAutoFit/>
          </a:bodyPr>
          <a:lstStyle/>
          <a:p>
            <a:pPr>
              <a:buClr>
                <a:srgbClr val="151414"/>
              </a:buClr>
              <a:buSzPts val="3600"/>
            </a:pPr>
            <a:r>
              <a:rPr lang="en-US" sz="3900" b="1">
                <a:solidFill>
                  <a:srgbClr val="4D4D4D"/>
                </a:solidFill>
                <a:latin typeface="Montserrat"/>
                <a:ea typeface="Montserrat"/>
                <a:cs typeface="Montserrat"/>
                <a:sym typeface="Montserrat"/>
              </a:rPr>
              <a:t>3</a:t>
            </a:r>
            <a:endParaRPr sz="2400" b="1">
              <a:solidFill>
                <a:srgbClr val="4D4D4D"/>
              </a:solidFill>
              <a:latin typeface="Montserrat"/>
              <a:ea typeface="Montserrat"/>
              <a:cs typeface="Montserrat"/>
              <a:sym typeface="Montserrat"/>
            </a:endParaRPr>
          </a:p>
        </p:txBody>
      </p:sp>
      <p:sp>
        <p:nvSpPr>
          <p:cNvPr id="930" name="Google Shape;930;p100"/>
          <p:cNvSpPr txBox="1"/>
          <p:nvPr/>
        </p:nvSpPr>
        <p:spPr>
          <a:xfrm>
            <a:off x="11349557" y="4107896"/>
            <a:ext cx="889800" cy="738704"/>
          </a:xfrm>
          <a:prstGeom prst="rect">
            <a:avLst/>
          </a:prstGeom>
          <a:noFill/>
          <a:ln>
            <a:noFill/>
          </a:ln>
        </p:spPr>
        <p:txBody>
          <a:bodyPr spcFirstLastPara="1" wrap="square" lIns="68600" tIns="68600" rIns="68600" bIns="68600" anchor="t" anchorCtr="0">
            <a:spAutoFit/>
          </a:bodyPr>
          <a:lstStyle/>
          <a:p>
            <a:pPr>
              <a:buClr>
                <a:srgbClr val="151414"/>
              </a:buClr>
              <a:buSzPts val="3600"/>
            </a:pPr>
            <a:r>
              <a:rPr lang="en-US" sz="3900" b="1">
                <a:solidFill>
                  <a:srgbClr val="FEFEFE"/>
                </a:solidFill>
                <a:latin typeface="Montserrat"/>
                <a:ea typeface="Montserrat"/>
                <a:cs typeface="Montserrat"/>
                <a:sym typeface="Montserrat"/>
              </a:rPr>
              <a:t>4</a:t>
            </a:r>
            <a:endParaRPr sz="2400" b="1">
              <a:solidFill>
                <a:srgbClr val="FEFEFE"/>
              </a:solidFill>
              <a:latin typeface="Montserrat"/>
              <a:ea typeface="Montserrat"/>
              <a:cs typeface="Montserrat"/>
              <a:sym typeface="Montserrat"/>
            </a:endParaRPr>
          </a:p>
        </p:txBody>
      </p:sp>
      <p:sp>
        <p:nvSpPr>
          <p:cNvPr id="931" name="Google Shape;931;p100"/>
          <p:cNvSpPr txBox="1"/>
          <p:nvPr/>
        </p:nvSpPr>
        <p:spPr>
          <a:xfrm>
            <a:off x="14174933" y="4107896"/>
            <a:ext cx="889800" cy="738704"/>
          </a:xfrm>
          <a:prstGeom prst="rect">
            <a:avLst/>
          </a:prstGeom>
          <a:noFill/>
          <a:ln>
            <a:noFill/>
          </a:ln>
        </p:spPr>
        <p:txBody>
          <a:bodyPr spcFirstLastPara="1" wrap="square" lIns="68600" tIns="68600" rIns="68600" bIns="68600" anchor="t" anchorCtr="0">
            <a:spAutoFit/>
          </a:bodyPr>
          <a:lstStyle/>
          <a:p>
            <a:pPr>
              <a:buClr>
                <a:srgbClr val="151414"/>
              </a:buClr>
              <a:buSzPts val="3600"/>
            </a:pPr>
            <a:r>
              <a:rPr lang="en-US" sz="3900" b="1">
                <a:solidFill>
                  <a:srgbClr val="4D4D4D"/>
                </a:solidFill>
                <a:latin typeface="Montserrat"/>
                <a:ea typeface="Montserrat"/>
                <a:cs typeface="Montserrat"/>
                <a:sym typeface="Montserrat"/>
              </a:rPr>
              <a:t>5</a:t>
            </a:r>
            <a:endParaRPr sz="2400" b="1">
              <a:solidFill>
                <a:srgbClr val="4D4D4D"/>
              </a:solidFill>
              <a:latin typeface="Montserrat"/>
              <a:ea typeface="Montserrat"/>
              <a:cs typeface="Montserrat"/>
              <a:sym typeface="Montserrat"/>
            </a:endParaRPr>
          </a:p>
        </p:txBody>
      </p:sp>
      <p:sp>
        <p:nvSpPr>
          <p:cNvPr id="932" name="Google Shape;932;p100"/>
          <p:cNvSpPr txBox="1"/>
          <p:nvPr/>
        </p:nvSpPr>
        <p:spPr>
          <a:xfrm>
            <a:off x="2856611" y="4107902"/>
            <a:ext cx="507300" cy="738704"/>
          </a:xfrm>
          <a:prstGeom prst="rect">
            <a:avLst/>
          </a:prstGeom>
          <a:noFill/>
          <a:ln>
            <a:noFill/>
          </a:ln>
        </p:spPr>
        <p:txBody>
          <a:bodyPr spcFirstLastPara="1" wrap="square" lIns="68600" tIns="68600" rIns="68600" bIns="68600" anchor="t" anchorCtr="0">
            <a:spAutoFit/>
          </a:bodyPr>
          <a:lstStyle/>
          <a:p>
            <a:pPr>
              <a:buClr>
                <a:srgbClr val="151414"/>
              </a:buClr>
              <a:buSzPts val="3600"/>
            </a:pPr>
            <a:r>
              <a:rPr lang="en-US" sz="3900" b="1">
                <a:solidFill>
                  <a:srgbClr val="4D4D4D"/>
                </a:solidFill>
                <a:latin typeface="Montserrat"/>
                <a:ea typeface="Montserrat"/>
                <a:cs typeface="Montserrat"/>
                <a:sym typeface="Montserrat"/>
              </a:rPr>
              <a:t>1</a:t>
            </a:r>
            <a:endParaRPr sz="2000" b="1">
              <a:solidFill>
                <a:srgbClr val="4D4D4D"/>
              </a:solidFill>
              <a:latin typeface="Montserrat"/>
              <a:ea typeface="Montserrat"/>
              <a:cs typeface="Montserrat"/>
              <a:sym typeface="Montserrat"/>
            </a:endParaRPr>
          </a:p>
        </p:txBody>
      </p:sp>
      <p:sp>
        <p:nvSpPr>
          <p:cNvPr id="933" name="Google Shape;933;p100"/>
          <p:cNvSpPr/>
          <p:nvPr/>
        </p:nvSpPr>
        <p:spPr>
          <a:xfrm rot="8100000">
            <a:off x="4733987"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a:buClr>
                <a:srgbClr val="000000"/>
              </a:buClr>
              <a:buSzPts val="1400"/>
            </a:pPr>
            <a:endParaRPr/>
          </a:p>
        </p:txBody>
      </p:sp>
      <p:sp>
        <p:nvSpPr>
          <p:cNvPr id="934" name="Google Shape;934;p100"/>
          <p:cNvSpPr/>
          <p:nvPr/>
        </p:nvSpPr>
        <p:spPr>
          <a:xfrm rot="8100000">
            <a:off x="7572688"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a:buClr>
                <a:srgbClr val="000000"/>
              </a:buClr>
              <a:buSzPts val="1400"/>
            </a:pPr>
            <a:endParaRPr/>
          </a:p>
        </p:txBody>
      </p:sp>
      <p:sp>
        <p:nvSpPr>
          <p:cNvPr id="935" name="Google Shape;935;p100"/>
          <p:cNvSpPr/>
          <p:nvPr/>
        </p:nvSpPr>
        <p:spPr>
          <a:xfrm rot="8100000">
            <a:off x="10411388"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a:buClr>
                <a:srgbClr val="000000"/>
              </a:buClr>
              <a:buSzPts val="1400"/>
            </a:pPr>
            <a:endParaRPr/>
          </a:p>
        </p:txBody>
      </p:sp>
      <p:sp>
        <p:nvSpPr>
          <p:cNvPr id="936" name="Google Shape;936;p100"/>
          <p:cNvSpPr/>
          <p:nvPr/>
        </p:nvSpPr>
        <p:spPr>
          <a:xfrm rot="8100000">
            <a:off x="13250087"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a:buClr>
                <a:srgbClr val="000000"/>
              </a:buClr>
              <a:buSzPts val="1400"/>
            </a:pPr>
            <a:endParaRPr/>
          </a:p>
        </p:txBody>
      </p:sp>
      <p:pic>
        <p:nvPicPr>
          <p:cNvPr id="937" name="Google Shape;937;p100"/>
          <p:cNvPicPr preferRelativeResize="0"/>
          <p:nvPr/>
        </p:nvPicPr>
        <p:blipFill rotWithShape="1">
          <a:blip r:embed="rId3">
            <a:alphaModFix/>
          </a:blip>
          <a:srcRect/>
          <a:stretch/>
        </p:blipFill>
        <p:spPr>
          <a:xfrm>
            <a:off x="15881100" y="3618401"/>
            <a:ext cx="1002000" cy="1002000"/>
          </a:xfrm>
          <a:prstGeom prst="rect">
            <a:avLst/>
          </a:prstGeom>
          <a:noFill/>
          <a:ln>
            <a:noFill/>
          </a:ln>
        </p:spPr>
      </p:pic>
      <p:sp>
        <p:nvSpPr>
          <p:cNvPr id="938" name="Google Shape;938;p100"/>
          <p:cNvSpPr txBox="1"/>
          <p:nvPr/>
        </p:nvSpPr>
        <p:spPr>
          <a:xfrm>
            <a:off x="2499176" y="1216200"/>
            <a:ext cx="11336400" cy="1028400"/>
          </a:xfrm>
          <a:prstGeom prst="rect">
            <a:avLst/>
          </a:prstGeom>
          <a:noFill/>
          <a:ln>
            <a:noFill/>
          </a:ln>
        </p:spPr>
        <p:txBody>
          <a:bodyPr spcFirstLastPara="1" wrap="square" lIns="68600" tIns="68600" rIns="68600" bIns="68600" anchor="t" anchorCtr="0">
            <a:noAutofit/>
          </a:bodyPr>
          <a:lstStyle/>
          <a:p>
            <a:pPr>
              <a:lnSpc>
                <a:spcPct val="115000"/>
              </a:lnSpc>
              <a:buClr>
                <a:schemeClr val="accent1"/>
              </a:buClr>
              <a:buSzPts val="1100"/>
            </a:pPr>
            <a:r>
              <a:rPr lang="en-US" sz="4001" b="1">
                <a:solidFill>
                  <a:srgbClr val="262626"/>
                </a:solidFill>
                <a:latin typeface="Montserrat"/>
                <a:ea typeface="Montserrat"/>
                <a:cs typeface="Montserrat"/>
                <a:sym typeface="Montserrat"/>
              </a:rPr>
              <a:t>User </a:t>
            </a:r>
            <a:r>
              <a:rPr lang="en-US" sz="4001">
                <a:solidFill>
                  <a:srgbClr val="262626"/>
                </a:solidFill>
                <a:latin typeface="Montserrat ExtraBold"/>
                <a:ea typeface="Montserrat ExtraBold"/>
                <a:cs typeface="Montserrat ExtraBold"/>
                <a:sym typeface="Montserrat ExtraBold"/>
              </a:rPr>
              <a:t>Workflow</a:t>
            </a:r>
            <a:endParaRPr sz="4001" b="1">
              <a:solidFill>
                <a:srgbClr val="262626"/>
              </a:solidFill>
              <a:latin typeface="Montserrat"/>
              <a:ea typeface="Montserrat"/>
              <a:cs typeface="Montserrat"/>
              <a:sym typeface="Montserrat"/>
            </a:endParaRPr>
          </a:p>
          <a:p>
            <a:pPr>
              <a:lnSpc>
                <a:spcPct val="115000"/>
              </a:lnSpc>
              <a:buClr>
                <a:schemeClr val="accent1"/>
              </a:buClr>
              <a:buSzPts val="1100"/>
            </a:pPr>
            <a:endParaRPr sz="4001">
              <a:solidFill>
                <a:srgbClr val="262626"/>
              </a:solidFill>
              <a:latin typeface="Montserrat Black"/>
              <a:ea typeface="Montserrat Black"/>
              <a:cs typeface="Montserrat Black"/>
              <a:sym typeface="Montserrat Black"/>
            </a:endParaRPr>
          </a:p>
          <a:p>
            <a:pPr>
              <a:buClr>
                <a:srgbClr val="000000"/>
              </a:buClr>
              <a:buSzPts val="4000"/>
            </a:pPr>
            <a:endParaRPr sz="4001">
              <a:solidFill>
                <a:srgbClr val="262626"/>
              </a:solidFill>
              <a:latin typeface="Montserrat Black"/>
              <a:ea typeface="Montserrat Black"/>
              <a:cs typeface="Montserrat Black"/>
              <a:sym typeface="Montserrat Black"/>
            </a:endParaRPr>
          </a:p>
        </p:txBody>
      </p:sp>
      <p:cxnSp>
        <p:nvCxnSpPr>
          <p:cNvPr id="939" name="Google Shape;939;p100"/>
          <p:cNvCxnSpPr/>
          <p:nvPr/>
        </p:nvCxnSpPr>
        <p:spPr>
          <a:xfrm>
            <a:off x="2588162" y="2303715"/>
            <a:ext cx="1621800" cy="0"/>
          </a:xfrm>
          <a:prstGeom prst="straightConnector1">
            <a:avLst/>
          </a:prstGeom>
          <a:noFill/>
          <a:ln w="57150" cap="flat" cmpd="sng">
            <a:solidFill>
              <a:srgbClr val="FEC925"/>
            </a:solidFill>
            <a:prstDash val="solid"/>
            <a:round/>
            <a:headEnd type="none" w="sm" len="sm"/>
            <a:tailEnd type="none" w="sm" len="sm"/>
          </a:ln>
        </p:spPr>
      </p:cxnSp>
      <p:sp>
        <p:nvSpPr>
          <p:cNvPr id="940" name="Google Shape;940;p100"/>
          <p:cNvSpPr txBox="1"/>
          <p:nvPr/>
        </p:nvSpPr>
        <p:spPr>
          <a:xfrm>
            <a:off x="3170576" y="4231051"/>
            <a:ext cx="2157600" cy="430985"/>
          </a:xfrm>
          <a:prstGeom prst="rect">
            <a:avLst/>
          </a:prstGeom>
          <a:noFill/>
          <a:ln>
            <a:noFill/>
          </a:ln>
        </p:spPr>
        <p:txBody>
          <a:bodyPr spcFirstLastPara="1" wrap="square" lIns="91425" tIns="91425" rIns="91425" bIns="91425" anchor="t" anchorCtr="0">
            <a:spAutoFit/>
          </a:bodyPr>
          <a:lstStyle/>
          <a:p>
            <a:r>
              <a:rPr lang="en-US" sz="1601" b="1">
                <a:solidFill>
                  <a:srgbClr val="4D4D4D"/>
                </a:solidFill>
                <a:latin typeface="Montserrat"/>
                <a:ea typeface="Montserrat"/>
                <a:cs typeface="Montserrat"/>
                <a:sym typeface="Montserrat"/>
              </a:rPr>
              <a:t>Q&amp;A Pair Curation</a:t>
            </a:r>
            <a:endParaRPr sz="1601"/>
          </a:p>
        </p:txBody>
      </p:sp>
      <p:sp>
        <p:nvSpPr>
          <p:cNvPr id="941" name="Google Shape;941;p100"/>
          <p:cNvSpPr txBox="1"/>
          <p:nvPr/>
        </p:nvSpPr>
        <p:spPr>
          <a:xfrm>
            <a:off x="6115575" y="4261800"/>
            <a:ext cx="2157600" cy="430985"/>
          </a:xfrm>
          <a:prstGeom prst="rect">
            <a:avLst/>
          </a:prstGeom>
          <a:noFill/>
          <a:ln>
            <a:noFill/>
          </a:ln>
        </p:spPr>
        <p:txBody>
          <a:bodyPr spcFirstLastPara="1" wrap="square" lIns="91425" tIns="91425" rIns="91425" bIns="91425" anchor="t" anchorCtr="0">
            <a:spAutoFit/>
          </a:bodyPr>
          <a:lstStyle/>
          <a:p>
            <a:r>
              <a:rPr lang="en-US" sz="1601" b="1">
                <a:solidFill>
                  <a:srgbClr val="FEFEFE"/>
                </a:solidFill>
                <a:latin typeface="Montserrat"/>
                <a:ea typeface="Montserrat"/>
                <a:cs typeface="Montserrat"/>
                <a:sym typeface="Montserrat"/>
              </a:rPr>
              <a:t>Evaluate </a:t>
            </a:r>
            <a:endParaRPr sz="1601">
              <a:solidFill>
                <a:srgbClr val="FEFEFE"/>
              </a:solidFill>
            </a:endParaRPr>
          </a:p>
        </p:txBody>
      </p:sp>
      <p:sp>
        <p:nvSpPr>
          <p:cNvPr id="942" name="Google Shape;942;p100"/>
          <p:cNvSpPr txBox="1"/>
          <p:nvPr/>
        </p:nvSpPr>
        <p:spPr>
          <a:xfrm>
            <a:off x="8952675" y="4261800"/>
            <a:ext cx="2157600" cy="430985"/>
          </a:xfrm>
          <a:prstGeom prst="rect">
            <a:avLst/>
          </a:prstGeom>
          <a:noFill/>
          <a:ln>
            <a:noFill/>
          </a:ln>
        </p:spPr>
        <p:txBody>
          <a:bodyPr spcFirstLastPara="1" wrap="square" lIns="91425" tIns="91425" rIns="91425" bIns="91425" anchor="t" anchorCtr="0">
            <a:spAutoFit/>
          </a:bodyPr>
          <a:lstStyle/>
          <a:p>
            <a:r>
              <a:rPr lang="en-US" sz="1601" b="1">
                <a:solidFill>
                  <a:srgbClr val="4D4D4D"/>
                </a:solidFill>
                <a:latin typeface="Montserrat"/>
                <a:ea typeface="Montserrat"/>
                <a:cs typeface="Montserrat"/>
                <a:sym typeface="Montserrat"/>
              </a:rPr>
              <a:t>Interpret</a:t>
            </a:r>
            <a:endParaRPr sz="1601"/>
          </a:p>
        </p:txBody>
      </p:sp>
      <p:sp>
        <p:nvSpPr>
          <p:cNvPr id="943" name="Google Shape;943;p100"/>
          <p:cNvSpPr txBox="1"/>
          <p:nvPr/>
        </p:nvSpPr>
        <p:spPr>
          <a:xfrm>
            <a:off x="11793438" y="4261801"/>
            <a:ext cx="2157600" cy="430985"/>
          </a:xfrm>
          <a:prstGeom prst="rect">
            <a:avLst/>
          </a:prstGeom>
          <a:noFill/>
          <a:ln>
            <a:noFill/>
          </a:ln>
        </p:spPr>
        <p:txBody>
          <a:bodyPr spcFirstLastPara="1" wrap="square" lIns="91425" tIns="91425" rIns="91425" bIns="91425" anchor="t" anchorCtr="0">
            <a:spAutoFit/>
          </a:bodyPr>
          <a:lstStyle/>
          <a:p>
            <a:r>
              <a:rPr lang="en-US" sz="1601" b="1">
                <a:solidFill>
                  <a:srgbClr val="FEFEFE"/>
                </a:solidFill>
                <a:latin typeface="Montserrat"/>
                <a:ea typeface="Montserrat"/>
                <a:cs typeface="Montserrat"/>
                <a:sym typeface="Montserrat"/>
              </a:rPr>
              <a:t>Outcome Analysis</a:t>
            </a:r>
            <a:endParaRPr sz="1601">
              <a:solidFill>
                <a:srgbClr val="FEFEFE"/>
              </a:solidFill>
            </a:endParaRPr>
          </a:p>
        </p:txBody>
      </p:sp>
      <p:sp>
        <p:nvSpPr>
          <p:cNvPr id="944" name="Google Shape;944;p100"/>
          <p:cNvSpPr txBox="1"/>
          <p:nvPr/>
        </p:nvSpPr>
        <p:spPr>
          <a:xfrm>
            <a:off x="14634225" y="4138801"/>
            <a:ext cx="1519800" cy="677335"/>
          </a:xfrm>
          <a:prstGeom prst="rect">
            <a:avLst/>
          </a:prstGeom>
          <a:noFill/>
          <a:ln>
            <a:noFill/>
          </a:ln>
        </p:spPr>
        <p:txBody>
          <a:bodyPr spcFirstLastPara="1" wrap="square" lIns="91425" tIns="91425" rIns="91425" bIns="91425" anchor="t" anchorCtr="0">
            <a:spAutoFit/>
          </a:bodyPr>
          <a:lstStyle/>
          <a:p>
            <a:r>
              <a:rPr lang="en-US" sz="1601" b="1">
                <a:solidFill>
                  <a:srgbClr val="4D4D4D"/>
                </a:solidFill>
                <a:latin typeface="Montserrat"/>
                <a:ea typeface="Montserrat"/>
                <a:cs typeface="Montserrat"/>
                <a:sym typeface="Montserrat"/>
              </a:rPr>
              <a:t>Human Review</a:t>
            </a:r>
            <a:endParaRPr sz="160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9"/>
          <p:cNvSpPr/>
          <p:nvPr/>
        </p:nvSpPr>
        <p:spPr>
          <a:xfrm>
            <a:off x="931475" y="4202150"/>
            <a:ext cx="2464500" cy="3079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cxnSp>
        <p:nvCxnSpPr>
          <p:cNvPr id="870" name="Google Shape;870;p99"/>
          <p:cNvCxnSpPr>
            <a:stCxn id="871" idx="3"/>
            <a:endCxn id="872" idx="0"/>
          </p:cNvCxnSpPr>
          <p:nvPr/>
        </p:nvCxnSpPr>
        <p:spPr>
          <a:xfrm>
            <a:off x="13434765" y="6112744"/>
            <a:ext cx="159213" cy="2384995"/>
          </a:xfrm>
          <a:prstGeom prst="bentConnector2">
            <a:avLst/>
          </a:prstGeom>
          <a:noFill/>
          <a:ln w="12700" cap="rnd" cmpd="sng">
            <a:solidFill>
              <a:schemeClr val="accent4"/>
            </a:solidFill>
            <a:prstDash val="dash"/>
            <a:round/>
            <a:headEnd type="none" w="sm" len="sm"/>
            <a:tailEnd type="none" w="sm" len="sm"/>
          </a:ln>
        </p:spPr>
      </p:cxnSp>
      <p:sp>
        <p:nvSpPr>
          <p:cNvPr id="873" name="Google Shape;873;p99"/>
          <p:cNvSpPr txBox="1">
            <a:spLocks noGrp="1"/>
          </p:cNvSpPr>
          <p:nvPr>
            <p:ph type="title"/>
          </p:nvPr>
        </p:nvSpPr>
        <p:spPr>
          <a:xfrm>
            <a:off x="533400" y="579120"/>
            <a:ext cx="16901100" cy="1278900"/>
          </a:xfrm>
          <a:prstGeom prst="rect">
            <a:avLst/>
          </a:prstGeom>
          <a:noFill/>
          <a:ln>
            <a:noFill/>
          </a:ln>
        </p:spPr>
        <p:txBody>
          <a:bodyPr spcFirstLastPara="1" vert="horz" wrap="square" lIns="137150" tIns="68550" rIns="137150" bIns="68550" rtlCol="0" anchor="b" anchorCtr="0">
            <a:normAutofit fontScale="90000"/>
          </a:bodyPr>
          <a:lstStyle/>
          <a:p>
            <a:pPr>
              <a:buSzPct val="75000"/>
            </a:pPr>
            <a:r>
              <a:rPr lang="en-US"/>
              <a:t>HOW WOULD WE DO IT FOR GENAI AT SCALE?</a:t>
            </a:r>
            <a:endParaRPr/>
          </a:p>
        </p:txBody>
      </p:sp>
      <p:sp>
        <p:nvSpPr>
          <p:cNvPr id="874" name="Google Shape;874;p99"/>
          <p:cNvSpPr txBox="1"/>
          <p:nvPr/>
        </p:nvSpPr>
        <p:spPr>
          <a:xfrm>
            <a:off x="1233198" y="2856735"/>
            <a:ext cx="1875600" cy="784770"/>
          </a:xfrm>
          <a:prstGeom prst="rect">
            <a:avLst/>
          </a:prstGeom>
          <a:no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Document Collection</a:t>
            </a:r>
            <a:endParaRPr sz="2100"/>
          </a:p>
        </p:txBody>
      </p:sp>
      <p:sp>
        <p:nvSpPr>
          <p:cNvPr id="875" name="Google Shape;875;p99"/>
          <p:cNvSpPr txBox="1"/>
          <p:nvPr/>
        </p:nvSpPr>
        <p:spPr>
          <a:xfrm>
            <a:off x="1237860" y="4878363"/>
            <a:ext cx="1875600" cy="784770"/>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Auto Q&amp;A Generation</a:t>
            </a:r>
            <a:endParaRPr sz="2100"/>
          </a:p>
        </p:txBody>
      </p:sp>
      <p:sp>
        <p:nvSpPr>
          <p:cNvPr id="876" name="Google Shape;876;p99"/>
          <p:cNvSpPr txBox="1"/>
          <p:nvPr/>
        </p:nvSpPr>
        <p:spPr>
          <a:xfrm>
            <a:off x="4216655" y="4701901"/>
            <a:ext cx="1875600" cy="784770"/>
          </a:xfrm>
          <a:prstGeom prst="rect">
            <a:avLst/>
          </a:prstGeom>
          <a:solidFill>
            <a:srgbClr val="FCC925"/>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Validated Model</a:t>
            </a:r>
            <a:endParaRPr sz="2100"/>
          </a:p>
        </p:txBody>
      </p:sp>
      <p:sp>
        <p:nvSpPr>
          <p:cNvPr id="877" name="Google Shape;877;p99"/>
          <p:cNvSpPr txBox="1"/>
          <p:nvPr/>
        </p:nvSpPr>
        <p:spPr>
          <a:xfrm>
            <a:off x="8651810" y="4699102"/>
            <a:ext cx="1875600" cy="784770"/>
          </a:xfrm>
          <a:prstGeom prst="rect">
            <a:avLst/>
          </a:prstGeom>
          <a:solidFill>
            <a:srgbClr val="FEC925"/>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EvalStudio</a:t>
            </a:r>
            <a:endParaRPr sz="2100">
              <a:solidFill>
                <a:schemeClr val="dk1"/>
              </a:solidFill>
              <a:latin typeface="Gill Sans"/>
              <a:ea typeface="Gill Sans"/>
              <a:cs typeface="Gill Sans"/>
              <a:sym typeface="Gill Sans"/>
            </a:endParaRPr>
          </a:p>
          <a:p>
            <a:pPr algn="ctr"/>
            <a:r>
              <a:rPr lang="en-US" sz="2100">
                <a:solidFill>
                  <a:schemeClr val="dk1"/>
                </a:solidFill>
                <a:latin typeface="Gill Sans"/>
                <a:ea typeface="Gill Sans"/>
                <a:cs typeface="Gill Sans"/>
                <a:sym typeface="Gill Sans"/>
              </a:rPr>
              <a:t>Metrics</a:t>
            </a:r>
            <a:endParaRPr sz="2100">
              <a:solidFill>
                <a:schemeClr val="dk1"/>
              </a:solidFill>
              <a:latin typeface="Gill Sans"/>
              <a:ea typeface="Gill Sans"/>
              <a:cs typeface="Gill Sans"/>
              <a:sym typeface="Gill Sans"/>
            </a:endParaRPr>
          </a:p>
        </p:txBody>
      </p:sp>
      <p:sp>
        <p:nvSpPr>
          <p:cNvPr id="878" name="Google Shape;878;p99"/>
          <p:cNvSpPr txBox="1"/>
          <p:nvPr/>
        </p:nvSpPr>
        <p:spPr>
          <a:xfrm>
            <a:off x="4079031" y="8007265"/>
            <a:ext cx="2206800" cy="461604"/>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Explainability</a:t>
            </a:r>
            <a:endParaRPr sz="2100"/>
          </a:p>
        </p:txBody>
      </p:sp>
      <p:sp>
        <p:nvSpPr>
          <p:cNvPr id="879" name="Google Shape;879;p99"/>
          <p:cNvSpPr txBox="1"/>
          <p:nvPr/>
        </p:nvSpPr>
        <p:spPr>
          <a:xfrm>
            <a:off x="6409758" y="3630913"/>
            <a:ext cx="2402700" cy="784770"/>
          </a:xfrm>
          <a:prstGeom prst="rect">
            <a:avLst/>
          </a:prstGeom>
          <a:solidFill>
            <a:srgbClr val="FEC925"/>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H2OGPTe</a:t>
            </a:r>
            <a:endParaRPr sz="2100">
              <a:solidFill>
                <a:schemeClr val="dk1"/>
              </a:solidFill>
              <a:latin typeface="Gill Sans"/>
              <a:ea typeface="Gill Sans"/>
              <a:cs typeface="Gill Sans"/>
              <a:sym typeface="Gill Sans"/>
            </a:endParaRPr>
          </a:p>
          <a:p>
            <a:pPr algn="ctr"/>
            <a:r>
              <a:rPr lang="en-US" sz="2100">
                <a:solidFill>
                  <a:schemeClr val="dk1"/>
                </a:solidFill>
                <a:latin typeface="Gill Sans"/>
                <a:ea typeface="Gill Sans"/>
                <a:cs typeface="Gill Sans"/>
                <a:sym typeface="Gill Sans"/>
              </a:rPr>
              <a:t>Benchmarking</a:t>
            </a:r>
            <a:endParaRPr sz="2100"/>
          </a:p>
        </p:txBody>
      </p:sp>
      <p:sp>
        <p:nvSpPr>
          <p:cNvPr id="871" name="Google Shape;871;p99"/>
          <p:cNvSpPr txBox="1"/>
          <p:nvPr/>
        </p:nvSpPr>
        <p:spPr>
          <a:xfrm>
            <a:off x="11255865" y="5720359"/>
            <a:ext cx="2178900" cy="784770"/>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Weakness Identification</a:t>
            </a:r>
            <a:endParaRPr sz="2100"/>
          </a:p>
        </p:txBody>
      </p:sp>
      <p:sp>
        <p:nvSpPr>
          <p:cNvPr id="880" name="Google Shape;880;p99"/>
          <p:cNvSpPr txBox="1"/>
          <p:nvPr/>
        </p:nvSpPr>
        <p:spPr>
          <a:xfrm>
            <a:off x="12656178" y="6977188"/>
            <a:ext cx="1875600" cy="461604"/>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Robustness</a:t>
            </a:r>
            <a:endParaRPr sz="2100"/>
          </a:p>
        </p:txBody>
      </p:sp>
      <p:sp>
        <p:nvSpPr>
          <p:cNvPr id="881" name="Google Shape;881;p99"/>
          <p:cNvSpPr txBox="1"/>
          <p:nvPr/>
        </p:nvSpPr>
        <p:spPr>
          <a:xfrm>
            <a:off x="12656178" y="7717407"/>
            <a:ext cx="1875600" cy="461604"/>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Reliability</a:t>
            </a:r>
            <a:endParaRPr sz="2100"/>
          </a:p>
        </p:txBody>
      </p:sp>
      <p:sp>
        <p:nvSpPr>
          <p:cNvPr id="872" name="Google Shape;872;p99"/>
          <p:cNvSpPr txBox="1"/>
          <p:nvPr/>
        </p:nvSpPr>
        <p:spPr>
          <a:xfrm>
            <a:off x="12656178" y="8497739"/>
            <a:ext cx="1875600" cy="461604"/>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Resilience</a:t>
            </a:r>
            <a:endParaRPr sz="2100"/>
          </a:p>
        </p:txBody>
      </p:sp>
      <p:sp>
        <p:nvSpPr>
          <p:cNvPr id="882" name="Google Shape;882;p99"/>
          <p:cNvSpPr txBox="1"/>
          <p:nvPr/>
        </p:nvSpPr>
        <p:spPr>
          <a:xfrm>
            <a:off x="1251851" y="6624450"/>
            <a:ext cx="1875600" cy="461604"/>
          </a:xfrm>
          <a:prstGeom prst="rect">
            <a:avLst/>
          </a:prstGeom>
          <a:solidFill>
            <a:srgbClr val="6AA84F"/>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LLM</a:t>
            </a:r>
            <a:endParaRPr sz="2100"/>
          </a:p>
        </p:txBody>
      </p:sp>
      <p:sp>
        <p:nvSpPr>
          <p:cNvPr id="883" name="Google Shape;883;p99"/>
          <p:cNvSpPr txBox="1"/>
          <p:nvPr/>
        </p:nvSpPr>
        <p:spPr>
          <a:xfrm>
            <a:off x="4240287" y="6598657"/>
            <a:ext cx="1875600" cy="784770"/>
          </a:xfrm>
          <a:prstGeom prst="rect">
            <a:avLst/>
          </a:prstGeom>
          <a:solidFill>
            <a:srgbClr val="6AA84F"/>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Embedding Models</a:t>
            </a:r>
            <a:endParaRPr sz="2100"/>
          </a:p>
        </p:txBody>
      </p:sp>
      <p:cxnSp>
        <p:nvCxnSpPr>
          <p:cNvPr id="884" name="Google Shape;884;p99"/>
          <p:cNvCxnSpPr>
            <a:stCxn id="874" idx="2"/>
            <a:endCxn id="875" idx="0"/>
          </p:cNvCxnSpPr>
          <p:nvPr/>
        </p:nvCxnSpPr>
        <p:spPr>
          <a:xfrm>
            <a:off x="2170998" y="3641505"/>
            <a:ext cx="4662" cy="1236858"/>
          </a:xfrm>
          <a:prstGeom prst="straightConnector1">
            <a:avLst/>
          </a:prstGeom>
          <a:noFill/>
          <a:ln w="12700" cap="rnd" cmpd="sng">
            <a:solidFill>
              <a:srgbClr val="E67513"/>
            </a:solidFill>
            <a:prstDash val="solid"/>
            <a:round/>
            <a:headEnd type="none" w="sm" len="sm"/>
            <a:tailEnd type="triangle" w="med" len="med"/>
          </a:ln>
        </p:spPr>
      </p:cxnSp>
      <p:cxnSp>
        <p:nvCxnSpPr>
          <p:cNvPr id="885" name="Google Shape;885;p99"/>
          <p:cNvCxnSpPr>
            <a:stCxn id="875" idx="2"/>
            <a:endCxn id="882" idx="0"/>
          </p:cNvCxnSpPr>
          <p:nvPr/>
        </p:nvCxnSpPr>
        <p:spPr>
          <a:xfrm>
            <a:off x="2175660" y="5663133"/>
            <a:ext cx="13991" cy="961317"/>
          </a:xfrm>
          <a:prstGeom prst="straightConnector1">
            <a:avLst/>
          </a:prstGeom>
          <a:noFill/>
          <a:ln w="12700" cap="rnd" cmpd="sng">
            <a:solidFill>
              <a:srgbClr val="E67513"/>
            </a:solidFill>
            <a:prstDash val="solid"/>
            <a:round/>
            <a:headEnd type="triangle" w="med" len="med"/>
            <a:tailEnd type="triangle" w="med" len="med"/>
          </a:ln>
        </p:spPr>
      </p:cxnSp>
      <p:cxnSp>
        <p:nvCxnSpPr>
          <p:cNvPr id="886" name="Google Shape;886;p99"/>
          <p:cNvCxnSpPr>
            <a:stCxn id="887" idx="2"/>
            <a:endCxn id="876" idx="0"/>
          </p:cNvCxnSpPr>
          <p:nvPr/>
        </p:nvCxnSpPr>
        <p:spPr>
          <a:xfrm>
            <a:off x="5142806" y="3585810"/>
            <a:ext cx="11649" cy="1116091"/>
          </a:xfrm>
          <a:prstGeom prst="straightConnector1">
            <a:avLst/>
          </a:prstGeom>
          <a:noFill/>
          <a:ln w="12700" cap="rnd" cmpd="sng">
            <a:solidFill>
              <a:srgbClr val="E67513"/>
            </a:solidFill>
            <a:prstDash val="solid"/>
            <a:round/>
            <a:headEnd type="none" w="sm" len="sm"/>
            <a:tailEnd type="triangle" w="med" len="med"/>
          </a:ln>
        </p:spPr>
      </p:cxnSp>
      <p:sp>
        <p:nvSpPr>
          <p:cNvPr id="887" name="Google Shape;887;p99"/>
          <p:cNvSpPr txBox="1"/>
          <p:nvPr/>
        </p:nvSpPr>
        <p:spPr>
          <a:xfrm>
            <a:off x="4205006" y="3124206"/>
            <a:ext cx="1875600" cy="461604"/>
          </a:xfrm>
          <a:prstGeom prst="rect">
            <a:avLst/>
          </a:prstGeom>
          <a:no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Q&amp;A List</a:t>
            </a:r>
            <a:endParaRPr sz="2100"/>
          </a:p>
        </p:txBody>
      </p:sp>
      <p:cxnSp>
        <p:nvCxnSpPr>
          <p:cNvPr id="888" name="Google Shape;888;p99"/>
          <p:cNvCxnSpPr>
            <a:stCxn id="875" idx="3"/>
            <a:endCxn id="887" idx="1"/>
          </p:cNvCxnSpPr>
          <p:nvPr/>
        </p:nvCxnSpPr>
        <p:spPr>
          <a:xfrm flipV="1">
            <a:off x="3113460" y="3355008"/>
            <a:ext cx="1091546" cy="1915740"/>
          </a:xfrm>
          <a:prstGeom prst="bentConnector3">
            <a:avLst>
              <a:gd name="adj1" fmla="val 50000"/>
            </a:avLst>
          </a:prstGeom>
          <a:noFill/>
          <a:ln w="12700" cap="rnd" cmpd="sng">
            <a:solidFill>
              <a:srgbClr val="E67513"/>
            </a:solidFill>
            <a:prstDash val="solid"/>
            <a:round/>
            <a:headEnd type="none" w="sm" len="sm"/>
            <a:tailEnd type="triangle" w="med" len="med"/>
          </a:ln>
        </p:spPr>
      </p:cxnSp>
      <p:cxnSp>
        <p:nvCxnSpPr>
          <p:cNvPr id="889" name="Google Shape;889;p99"/>
          <p:cNvCxnSpPr>
            <a:stCxn id="876" idx="2"/>
            <a:endCxn id="883" idx="0"/>
          </p:cNvCxnSpPr>
          <p:nvPr/>
        </p:nvCxnSpPr>
        <p:spPr>
          <a:xfrm>
            <a:off x="5154455" y="5486671"/>
            <a:ext cx="23632" cy="1111986"/>
          </a:xfrm>
          <a:prstGeom prst="straightConnector1">
            <a:avLst/>
          </a:prstGeom>
          <a:noFill/>
          <a:ln w="12700" cap="rnd" cmpd="sng">
            <a:solidFill>
              <a:srgbClr val="E67513"/>
            </a:solidFill>
            <a:prstDash val="solid"/>
            <a:round/>
            <a:headEnd type="none" w="sm" len="sm"/>
            <a:tailEnd type="triangle" w="med" len="med"/>
          </a:ln>
        </p:spPr>
      </p:cxnSp>
      <p:cxnSp>
        <p:nvCxnSpPr>
          <p:cNvPr id="890" name="Google Shape;890;p99"/>
          <p:cNvCxnSpPr>
            <a:stCxn id="875" idx="3"/>
            <a:endCxn id="883" idx="1"/>
          </p:cNvCxnSpPr>
          <p:nvPr/>
        </p:nvCxnSpPr>
        <p:spPr>
          <a:xfrm>
            <a:off x="3113460" y="5270748"/>
            <a:ext cx="1126827" cy="1720294"/>
          </a:xfrm>
          <a:prstGeom prst="bentConnector3">
            <a:avLst>
              <a:gd name="adj1" fmla="val 50000"/>
            </a:avLst>
          </a:prstGeom>
          <a:noFill/>
          <a:ln w="12700" cap="rnd" cmpd="sng">
            <a:solidFill>
              <a:srgbClr val="E67513"/>
            </a:solidFill>
            <a:prstDash val="solid"/>
            <a:round/>
            <a:headEnd type="none" w="sm" len="sm"/>
            <a:tailEnd type="triangle" w="med" len="med"/>
          </a:ln>
        </p:spPr>
      </p:cxnSp>
      <p:cxnSp>
        <p:nvCxnSpPr>
          <p:cNvPr id="891" name="Google Shape;891;p99"/>
          <p:cNvCxnSpPr>
            <a:stCxn id="883" idx="2"/>
            <a:endCxn id="878" idx="0"/>
          </p:cNvCxnSpPr>
          <p:nvPr/>
        </p:nvCxnSpPr>
        <p:spPr>
          <a:xfrm>
            <a:off x="5178087" y="7383427"/>
            <a:ext cx="4344" cy="623838"/>
          </a:xfrm>
          <a:prstGeom prst="straightConnector1">
            <a:avLst/>
          </a:prstGeom>
          <a:noFill/>
          <a:ln w="12700" cap="rnd" cmpd="sng">
            <a:solidFill>
              <a:srgbClr val="E67513"/>
            </a:solidFill>
            <a:prstDash val="solid"/>
            <a:round/>
            <a:headEnd type="none" w="sm" len="sm"/>
            <a:tailEnd type="triangle" w="med" len="med"/>
          </a:ln>
        </p:spPr>
      </p:cxnSp>
      <p:cxnSp>
        <p:nvCxnSpPr>
          <p:cNvPr id="892" name="Google Shape;892;p99"/>
          <p:cNvCxnSpPr>
            <a:stCxn id="876" idx="3"/>
            <a:endCxn id="877" idx="1"/>
          </p:cNvCxnSpPr>
          <p:nvPr/>
        </p:nvCxnSpPr>
        <p:spPr>
          <a:xfrm flipV="1">
            <a:off x="6092255" y="5091487"/>
            <a:ext cx="2559555" cy="2799"/>
          </a:xfrm>
          <a:prstGeom prst="bentConnector3">
            <a:avLst>
              <a:gd name="adj1" fmla="val 50000"/>
            </a:avLst>
          </a:prstGeom>
          <a:noFill/>
          <a:ln w="12700" cap="rnd" cmpd="sng">
            <a:solidFill>
              <a:srgbClr val="E67513"/>
            </a:solidFill>
            <a:prstDash val="solid"/>
            <a:round/>
            <a:headEnd type="none" w="sm" len="sm"/>
            <a:tailEnd type="triangle" w="med" len="med"/>
          </a:ln>
        </p:spPr>
      </p:cxnSp>
      <p:cxnSp>
        <p:nvCxnSpPr>
          <p:cNvPr id="893" name="Google Shape;893;p99"/>
          <p:cNvCxnSpPr>
            <a:stCxn id="887" idx="3"/>
            <a:endCxn id="879" idx="0"/>
          </p:cNvCxnSpPr>
          <p:nvPr/>
        </p:nvCxnSpPr>
        <p:spPr>
          <a:xfrm>
            <a:off x="6080606" y="3355008"/>
            <a:ext cx="1530502" cy="275905"/>
          </a:xfrm>
          <a:prstGeom prst="bentConnector2">
            <a:avLst/>
          </a:prstGeom>
          <a:noFill/>
          <a:ln w="12700" cap="rnd" cmpd="sng">
            <a:solidFill>
              <a:srgbClr val="E67513"/>
            </a:solidFill>
            <a:prstDash val="solid"/>
            <a:round/>
            <a:headEnd type="none" w="sm" len="sm"/>
            <a:tailEnd type="triangle" w="med" len="med"/>
          </a:ln>
        </p:spPr>
      </p:cxnSp>
      <p:cxnSp>
        <p:nvCxnSpPr>
          <p:cNvPr id="894" name="Google Shape;894;p99"/>
          <p:cNvCxnSpPr>
            <a:stCxn id="877" idx="3"/>
            <a:endCxn id="871" idx="0"/>
          </p:cNvCxnSpPr>
          <p:nvPr/>
        </p:nvCxnSpPr>
        <p:spPr>
          <a:xfrm>
            <a:off x="10527410" y="5091487"/>
            <a:ext cx="1817905" cy="628872"/>
          </a:xfrm>
          <a:prstGeom prst="bentConnector2">
            <a:avLst/>
          </a:prstGeom>
          <a:noFill/>
          <a:ln w="12700" cap="rnd" cmpd="sng">
            <a:solidFill>
              <a:srgbClr val="E67513"/>
            </a:solidFill>
            <a:prstDash val="solid"/>
            <a:round/>
            <a:headEnd type="triangle" w="med" len="med"/>
            <a:tailEnd type="triangle" w="med" len="med"/>
          </a:ln>
        </p:spPr>
      </p:cxnSp>
      <p:cxnSp>
        <p:nvCxnSpPr>
          <p:cNvPr id="895" name="Google Shape;895;p99"/>
          <p:cNvCxnSpPr>
            <a:stCxn id="883" idx="3"/>
            <a:endCxn id="871" idx="2"/>
          </p:cNvCxnSpPr>
          <p:nvPr/>
        </p:nvCxnSpPr>
        <p:spPr>
          <a:xfrm flipV="1">
            <a:off x="6115887" y="6505129"/>
            <a:ext cx="6229428" cy="485913"/>
          </a:xfrm>
          <a:prstGeom prst="bentConnector2">
            <a:avLst/>
          </a:prstGeom>
          <a:noFill/>
          <a:ln w="12700" cap="rnd" cmpd="sng">
            <a:solidFill>
              <a:srgbClr val="E67513"/>
            </a:solidFill>
            <a:prstDash val="solid"/>
            <a:round/>
            <a:headEnd type="none" w="sm" len="sm"/>
            <a:tailEnd type="triangle" w="med" len="med"/>
          </a:ln>
        </p:spPr>
      </p:cxnSp>
      <p:sp>
        <p:nvSpPr>
          <p:cNvPr id="896" name="Google Shape;896;p99"/>
          <p:cNvSpPr txBox="1"/>
          <p:nvPr/>
        </p:nvSpPr>
        <p:spPr>
          <a:xfrm>
            <a:off x="5591763" y="8628429"/>
            <a:ext cx="3027300" cy="784770"/>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Dimensionality reduction</a:t>
            </a:r>
            <a:endParaRPr sz="2100"/>
          </a:p>
          <a:p>
            <a:r>
              <a:rPr lang="en-US" sz="2100">
                <a:solidFill>
                  <a:schemeClr val="dk1"/>
                </a:solidFill>
                <a:latin typeface="Gill Sans"/>
                <a:ea typeface="Gill Sans"/>
                <a:cs typeface="Gill Sans"/>
                <a:sym typeface="Gill Sans"/>
              </a:rPr>
              <a:t>Topic/concept models</a:t>
            </a:r>
            <a:endParaRPr sz="2100"/>
          </a:p>
        </p:txBody>
      </p:sp>
      <p:cxnSp>
        <p:nvCxnSpPr>
          <p:cNvPr id="897" name="Google Shape;897;p99"/>
          <p:cNvCxnSpPr>
            <a:stCxn id="878" idx="2"/>
            <a:endCxn id="896" idx="1"/>
          </p:cNvCxnSpPr>
          <p:nvPr/>
        </p:nvCxnSpPr>
        <p:spPr>
          <a:xfrm rot="16200000" flipH="1">
            <a:off x="5111125" y="8540175"/>
            <a:ext cx="551945" cy="409332"/>
          </a:xfrm>
          <a:prstGeom prst="bentConnector2">
            <a:avLst/>
          </a:prstGeom>
          <a:noFill/>
          <a:ln w="12700" cap="rnd" cmpd="sng">
            <a:solidFill>
              <a:srgbClr val="7F7F7F"/>
            </a:solidFill>
            <a:prstDash val="dash"/>
            <a:round/>
            <a:headEnd type="none" w="sm" len="sm"/>
            <a:tailEnd type="none" w="sm" len="sm"/>
          </a:ln>
        </p:spPr>
      </p:cxnSp>
      <p:sp>
        <p:nvSpPr>
          <p:cNvPr id="898" name="Google Shape;898;p99"/>
          <p:cNvSpPr txBox="1"/>
          <p:nvPr/>
        </p:nvSpPr>
        <p:spPr>
          <a:xfrm>
            <a:off x="8730015" y="5584362"/>
            <a:ext cx="2318400" cy="1431100"/>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Retrieval</a:t>
            </a:r>
            <a:endParaRPr sz="2100"/>
          </a:p>
          <a:p>
            <a:r>
              <a:rPr lang="en-US" sz="2100">
                <a:solidFill>
                  <a:schemeClr val="dk1"/>
                </a:solidFill>
                <a:latin typeface="Gill Sans"/>
                <a:ea typeface="Gill Sans"/>
                <a:cs typeface="Gill Sans"/>
                <a:sym typeface="Gill Sans"/>
              </a:rPr>
              <a:t>Summarization</a:t>
            </a:r>
            <a:endParaRPr sz="2100"/>
          </a:p>
          <a:p>
            <a:r>
              <a:rPr lang="en-US" sz="2100">
                <a:solidFill>
                  <a:schemeClr val="dk1"/>
                </a:solidFill>
                <a:latin typeface="Gill Sans"/>
                <a:ea typeface="Gill Sans"/>
                <a:cs typeface="Gill Sans"/>
                <a:sym typeface="Gill Sans"/>
              </a:rPr>
              <a:t>Hallucination</a:t>
            </a:r>
            <a:endParaRPr sz="2100"/>
          </a:p>
          <a:p>
            <a:r>
              <a:rPr lang="en-US" sz="2100">
                <a:solidFill>
                  <a:schemeClr val="dk1"/>
                </a:solidFill>
                <a:latin typeface="Gill Sans"/>
                <a:ea typeface="Gill Sans"/>
                <a:cs typeface="Gill Sans"/>
                <a:sym typeface="Gill Sans"/>
              </a:rPr>
              <a:t>Business alignment</a:t>
            </a:r>
            <a:endParaRPr sz="2100"/>
          </a:p>
        </p:txBody>
      </p:sp>
      <p:cxnSp>
        <p:nvCxnSpPr>
          <p:cNvPr id="899" name="Google Shape;899;p99"/>
          <p:cNvCxnSpPr>
            <a:stCxn id="877" idx="1"/>
            <a:endCxn id="898" idx="1"/>
          </p:cNvCxnSpPr>
          <p:nvPr/>
        </p:nvCxnSpPr>
        <p:spPr>
          <a:xfrm rot="10800000" flipH="1" flipV="1">
            <a:off x="8651809" y="5091486"/>
            <a:ext cx="78205" cy="1208425"/>
          </a:xfrm>
          <a:prstGeom prst="bentConnector3">
            <a:avLst>
              <a:gd name="adj1" fmla="val -292309"/>
            </a:avLst>
          </a:prstGeom>
          <a:noFill/>
          <a:ln w="12700" cap="rnd" cmpd="sng">
            <a:solidFill>
              <a:srgbClr val="7F7F7F"/>
            </a:solidFill>
            <a:prstDash val="dash"/>
            <a:round/>
            <a:headEnd type="none" w="sm" len="sm"/>
            <a:tailEnd type="none" w="sm" len="sm"/>
          </a:ln>
        </p:spPr>
      </p:cxnSp>
      <p:sp>
        <p:nvSpPr>
          <p:cNvPr id="900" name="Google Shape;900;p99"/>
          <p:cNvSpPr txBox="1"/>
          <p:nvPr/>
        </p:nvSpPr>
        <p:spPr>
          <a:xfrm>
            <a:off x="14455824" y="6853371"/>
            <a:ext cx="2965200" cy="784770"/>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Prompt perturbation</a:t>
            </a:r>
            <a:endParaRPr sz="2100"/>
          </a:p>
          <a:p>
            <a:r>
              <a:rPr lang="en-US" sz="2100">
                <a:solidFill>
                  <a:schemeClr val="dk1"/>
                </a:solidFill>
                <a:latin typeface="Gill Sans"/>
                <a:ea typeface="Gill Sans"/>
                <a:cs typeface="Gill Sans"/>
                <a:sym typeface="Gill Sans"/>
              </a:rPr>
              <a:t>Adversarial perturbation</a:t>
            </a:r>
            <a:endParaRPr sz="2100"/>
          </a:p>
        </p:txBody>
      </p:sp>
      <p:sp>
        <p:nvSpPr>
          <p:cNvPr id="901" name="Google Shape;901;p99"/>
          <p:cNvSpPr txBox="1"/>
          <p:nvPr/>
        </p:nvSpPr>
        <p:spPr>
          <a:xfrm>
            <a:off x="14455823" y="7777096"/>
            <a:ext cx="3093000" cy="784770"/>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Token generation entropy</a:t>
            </a:r>
            <a:endParaRPr sz="2100"/>
          </a:p>
        </p:txBody>
      </p:sp>
      <p:sp>
        <p:nvSpPr>
          <p:cNvPr id="902" name="Google Shape;902;p99"/>
          <p:cNvSpPr txBox="1"/>
          <p:nvPr/>
        </p:nvSpPr>
        <p:spPr>
          <a:xfrm>
            <a:off x="14460485" y="8509546"/>
            <a:ext cx="3195900" cy="461604"/>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Simulated distribution drift</a:t>
            </a:r>
            <a:endParaRPr sz="2100"/>
          </a:p>
        </p:txBody>
      </p:sp>
      <p:sp>
        <p:nvSpPr>
          <p:cNvPr id="903" name="Google Shape;903;p99"/>
          <p:cNvSpPr txBox="1"/>
          <p:nvPr/>
        </p:nvSpPr>
        <p:spPr>
          <a:xfrm>
            <a:off x="12352925" y="3800887"/>
            <a:ext cx="2178900" cy="784770"/>
          </a:xfrm>
          <a:prstGeom prst="rect">
            <a:avLst/>
          </a:prstGeom>
          <a:solidFill>
            <a:schemeClr val="accent2"/>
          </a:solidFill>
          <a:ln>
            <a:noFill/>
          </a:ln>
        </p:spPr>
        <p:txBody>
          <a:bodyPr spcFirstLastPara="1" wrap="square" lIns="137150" tIns="68550" rIns="137150" bIns="68550" anchor="t" anchorCtr="0">
            <a:spAutoFit/>
          </a:bodyPr>
          <a:lstStyle/>
          <a:p>
            <a:pPr algn="ctr"/>
            <a:r>
              <a:rPr lang="en-US" sz="2100">
                <a:solidFill>
                  <a:schemeClr val="dk1"/>
                </a:solidFill>
                <a:latin typeface="Gill Sans"/>
                <a:ea typeface="Gill Sans"/>
                <a:cs typeface="Gill Sans"/>
                <a:sym typeface="Gill Sans"/>
              </a:rPr>
              <a:t>Sampling Human Eval</a:t>
            </a:r>
            <a:endParaRPr sz="2100"/>
          </a:p>
        </p:txBody>
      </p:sp>
      <p:cxnSp>
        <p:nvCxnSpPr>
          <p:cNvPr id="904" name="Google Shape;904;p99"/>
          <p:cNvCxnSpPr>
            <a:stCxn id="877" idx="3"/>
            <a:endCxn id="903" idx="1"/>
          </p:cNvCxnSpPr>
          <p:nvPr/>
        </p:nvCxnSpPr>
        <p:spPr>
          <a:xfrm flipV="1">
            <a:off x="10527410" y="4193272"/>
            <a:ext cx="1825515" cy="898215"/>
          </a:xfrm>
          <a:prstGeom prst="bentConnector3">
            <a:avLst>
              <a:gd name="adj1" fmla="val 50000"/>
            </a:avLst>
          </a:prstGeom>
          <a:noFill/>
          <a:ln w="12700" cap="rnd" cmpd="sng">
            <a:solidFill>
              <a:srgbClr val="E67513"/>
            </a:solidFill>
            <a:prstDash val="solid"/>
            <a:round/>
            <a:headEnd type="none" w="sm" len="sm"/>
            <a:tailEnd type="triangle" w="med" len="med"/>
          </a:ln>
        </p:spPr>
      </p:cxnSp>
      <p:sp>
        <p:nvSpPr>
          <p:cNvPr id="905" name="Google Shape;905;p99"/>
          <p:cNvSpPr txBox="1"/>
          <p:nvPr/>
        </p:nvSpPr>
        <p:spPr>
          <a:xfrm>
            <a:off x="3085314" y="2411964"/>
            <a:ext cx="4525800" cy="692437"/>
          </a:xfrm>
          <a:prstGeom prst="rect">
            <a:avLst/>
          </a:prstGeom>
          <a:noFill/>
          <a:ln>
            <a:noFill/>
          </a:ln>
        </p:spPr>
        <p:txBody>
          <a:bodyPr spcFirstLastPara="1" wrap="square" lIns="137150" tIns="68550" rIns="137150" bIns="68550" anchor="t" anchorCtr="0">
            <a:spAutoFit/>
          </a:bodyPr>
          <a:lstStyle/>
          <a:p>
            <a:r>
              <a:rPr lang="en-US" sz="3600">
                <a:solidFill>
                  <a:schemeClr val="accent6"/>
                </a:solidFill>
                <a:latin typeface="Gill Sans"/>
                <a:ea typeface="Gill Sans"/>
                <a:cs typeface="Gill Sans"/>
                <a:sym typeface="Gill Sans"/>
              </a:rPr>
              <a:t>Conceptual Soundness</a:t>
            </a:r>
            <a:endParaRPr sz="2100"/>
          </a:p>
        </p:txBody>
      </p:sp>
      <p:sp>
        <p:nvSpPr>
          <p:cNvPr id="906" name="Google Shape;906;p99"/>
          <p:cNvSpPr txBox="1"/>
          <p:nvPr/>
        </p:nvSpPr>
        <p:spPr>
          <a:xfrm>
            <a:off x="10703748" y="2416626"/>
            <a:ext cx="4318200" cy="692437"/>
          </a:xfrm>
          <a:prstGeom prst="rect">
            <a:avLst/>
          </a:prstGeom>
          <a:noFill/>
          <a:ln>
            <a:noFill/>
          </a:ln>
        </p:spPr>
        <p:txBody>
          <a:bodyPr spcFirstLastPara="1" wrap="square" lIns="137150" tIns="68550" rIns="137150" bIns="68550" anchor="t" anchorCtr="0">
            <a:spAutoFit/>
          </a:bodyPr>
          <a:lstStyle/>
          <a:p>
            <a:r>
              <a:rPr lang="en-US" sz="3600">
                <a:solidFill>
                  <a:schemeClr val="accent6"/>
                </a:solidFill>
                <a:latin typeface="Gill Sans"/>
                <a:ea typeface="Gill Sans"/>
                <a:cs typeface="Gill Sans"/>
                <a:sym typeface="Gill Sans"/>
              </a:rPr>
              <a:t>Outcome Analysis</a:t>
            </a:r>
            <a:endParaRPr sz="2100"/>
          </a:p>
        </p:txBody>
      </p:sp>
      <p:cxnSp>
        <p:nvCxnSpPr>
          <p:cNvPr id="907" name="Google Shape;907;p99"/>
          <p:cNvCxnSpPr>
            <a:stCxn id="879" idx="3"/>
            <a:endCxn id="877" idx="0"/>
          </p:cNvCxnSpPr>
          <p:nvPr/>
        </p:nvCxnSpPr>
        <p:spPr>
          <a:xfrm>
            <a:off x="8812458" y="4023298"/>
            <a:ext cx="777152" cy="675804"/>
          </a:xfrm>
          <a:prstGeom prst="bentConnector2">
            <a:avLst/>
          </a:prstGeom>
          <a:noFill/>
          <a:ln w="12700" cap="rnd" cmpd="sng">
            <a:solidFill>
              <a:srgbClr val="E67513"/>
            </a:solidFill>
            <a:prstDash val="solid"/>
            <a:round/>
            <a:headEnd type="none" w="sm" len="sm"/>
            <a:tailEnd type="triangle" w="med" len="med"/>
          </a:ln>
        </p:spPr>
      </p:cxnSp>
      <p:sp>
        <p:nvSpPr>
          <p:cNvPr id="908" name="Google Shape;908;p99"/>
          <p:cNvSpPr txBox="1"/>
          <p:nvPr/>
        </p:nvSpPr>
        <p:spPr>
          <a:xfrm>
            <a:off x="13434572" y="5651110"/>
            <a:ext cx="2688900" cy="461604"/>
          </a:xfrm>
          <a:prstGeom prst="rect">
            <a:avLst/>
          </a:prstGeom>
          <a:noFill/>
          <a:ln>
            <a:noFill/>
          </a:ln>
        </p:spPr>
        <p:txBody>
          <a:bodyPr spcFirstLastPara="1" wrap="square" lIns="137150" tIns="68550" rIns="137150" bIns="68550" anchor="t" anchorCtr="0">
            <a:spAutoFit/>
          </a:bodyPr>
          <a:lstStyle/>
          <a:p>
            <a:r>
              <a:rPr lang="en-US" sz="2100">
                <a:solidFill>
                  <a:schemeClr val="dk1"/>
                </a:solidFill>
                <a:latin typeface="Gill Sans"/>
                <a:ea typeface="Gill Sans"/>
                <a:cs typeface="Gill Sans"/>
                <a:sym typeface="Gill Sans"/>
              </a:rPr>
              <a:t>Weak topics/concepts</a:t>
            </a:r>
            <a:endParaRPr sz="2100"/>
          </a:p>
        </p:txBody>
      </p:sp>
      <p:sp>
        <p:nvSpPr>
          <p:cNvPr id="909" name="Google Shape;909;p99"/>
          <p:cNvSpPr/>
          <p:nvPr/>
        </p:nvSpPr>
        <p:spPr>
          <a:xfrm>
            <a:off x="3947825" y="6299900"/>
            <a:ext cx="2464500" cy="2450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sp>
        <p:nvSpPr>
          <p:cNvPr id="910" name="Google Shape;910;p99"/>
          <p:cNvSpPr/>
          <p:nvPr/>
        </p:nvSpPr>
        <p:spPr>
          <a:xfrm>
            <a:off x="11110625" y="5413800"/>
            <a:ext cx="3647700" cy="386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Hind Medium"/>
              <a:ea typeface="Hind Medium"/>
              <a:cs typeface="Hind Medium"/>
              <a:sym typeface="Hind Medium"/>
            </a:endParaRPr>
          </a:p>
        </p:txBody>
      </p:sp>
      <p:sp>
        <p:nvSpPr>
          <p:cNvPr id="911" name="Google Shape;911;p99"/>
          <p:cNvSpPr txBox="1"/>
          <p:nvPr/>
        </p:nvSpPr>
        <p:spPr>
          <a:xfrm>
            <a:off x="1107725" y="3984052"/>
            <a:ext cx="2112000" cy="523318"/>
          </a:xfrm>
          <a:prstGeom prst="rect">
            <a:avLst/>
          </a:prstGeom>
          <a:solidFill>
            <a:srgbClr val="FEC925"/>
          </a:solidFill>
          <a:ln>
            <a:noFill/>
          </a:ln>
        </p:spPr>
        <p:txBody>
          <a:bodyPr spcFirstLastPara="1" wrap="square" lIns="91425" tIns="91425" rIns="91425" bIns="91425" anchor="t" anchorCtr="0">
            <a:spAutoFit/>
          </a:bodyPr>
          <a:lstStyle/>
          <a:p>
            <a:pPr algn="ctr"/>
            <a:r>
              <a:rPr lang="en-US" sz="2201">
                <a:solidFill>
                  <a:srgbClr val="5E5E5E"/>
                </a:solidFill>
                <a:latin typeface="Hind Medium"/>
                <a:ea typeface="Hind Medium"/>
                <a:cs typeface="Hind Medium"/>
                <a:sym typeface="Hind Medium"/>
              </a:rPr>
              <a:t>Auto-Prompts</a:t>
            </a:r>
            <a:endParaRPr sz="2201">
              <a:solidFill>
                <a:srgbClr val="5E5E5E"/>
              </a:solidFill>
              <a:latin typeface="Hind Medium"/>
              <a:ea typeface="Hind Medium"/>
              <a:cs typeface="Hind Medium"/>
              <a:sym typeface="Hind Medium"/>
            </a:endParaRPr>
          </a:p>
        </p:txBody>
      </p:sp>
      <p:sp>
        <p:nvSpPr>
          <p:cNvPr id="912" name="Google Shape;912;p99"/>
          <p:cNvSpPr txBox="1"/>
          <p:nvPr/>
        </p:nvSpPr>
        <p:spPr>
          <a:xfrm>
            <a:off x="4074675" y="5919076"/>
            <a:ext cx="2206800" cy="523318"/>
          </a:xfrm>
          <a:prstGeom prst="rect">
            <a:avLst/>
          </a:prstGeom>
          <a:solidFill>
            <a:srgbClr val="FEC925"/>
          </a:solidFill>
          <a:ln>
            <a:noFill/>
          </a:ln>
        </p:spPr>
        <p:txBody>
          <a:bodyPr spcFirstLastPara="1" wrap="square" lIns="91425" tIns="91425" rIns="91425" bIns="91425" anchor="t" anchorCtr="0">
            <a:spAutoFit/>
          </a:bodyPr>
          <a:lstStyle/>
          <a:p>
            <a:pPr algn="ctr"/>
            <a:r>
              <a:rPr lang="en-US" sz="2201">
                <a:solidFill>
                  <a:srgbClr val="5E5E5E"/>
                </a:solidFill>
                <a:latin typeface="Hind Medium"/>
                <a:ea typeface="Hind Medium"/>
                <a:cs typeface="Hind Medium"/>
                <a:sym typeface="Hind Medium"/>
              </a:rPr>
              <a:t>Interpretability</a:t>
            </a:r>
            <a:endParaRPr sz="2201">
              <a:solidFill>
                <a:srgbClr val="5E5E5E"/>
              </a:solidFill>
              <a:latin typeface="Hind Medium"/>
              <a:ea typeface="Hind Medium"/>
              <a:cs typeface="Hind Medium"/>
              <a:sym typeface="Hind Medium"/>
            </a:endParaRPr>
          </a:p>
        </p:txBody>
      </p:sp>
      <p:sp>
        <p:nvSpPr>
          <p:cNvPr id="913" name="Google Shape;913;p99"/>
          <p:cNvSpPr txBox="1"/>
          <p:nvPr/>
        </p:nvSpPr>
        <p:spPr>
          <a:xfrm>
            <a:off x="12522525" y="5096150"/>
            <a:ext cx="1349700" cy="538579"/>
          </a:xfrm>
          <a:prstGeom prst="rect">
            <a:avLst/>
          </a:prstGeom>
          <a:solidFill>
            <a:srgbClr val="FEC925"/>
          </a:solidFill>
          <a:ln>
            <a:noFill/>
          </a:ln>
        </p:spPr>
        <p:txBody>
          <a:bodyPr spcFirstLastPara="1" wrap="square" lIns="91425" tIns="91425" rIns="91425" bIns="91425" anchor="t" anchorCtr="0">
            <a:spAutoFit/>
          </a:bodyPr>
          <a:lstStyle/>
          <a:p>
            <a:pPr algn="ctr"/>
            <a:r>
              <a:rPr lang="en-US" sz="2300">
                <a:solidFill>
                  <a:srgbClr val="5E5E5E"/>
                </a:solidFill>
                <a:latin typeface="Hind Medium"/>
                <a:ea typeface="Hind Medium"/>
                <a:cs typeface="Hind Medium"/>
                <a:sym typeface="Hind Medium"/>
              </a:rPr>
              <a:t>Testing</a:t>
            </a:r>
            <a:endParaRPr sz="2300">
              <a:solidFill>
                <a:srgbClr val="5E5E5E"/>
              </a:solidFill>
              <a:latin typeface="Hind Medium"/>
              <a:ea typeface="Hind Medium"/>
              <a:cs typeface="Hind Medium"/>
              <a:sym typeface="Hind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23"/>
          <p:cNvSpPr/>
          <p:nvPr/>
        </p:nvSpPr>
        <p:spPr>
          <a:xfrm>
            <a:off x="2233301" y="5751851"/>
            <a:ext cx="3864300" cy="2842200"/>
          </a:xfrm>
          <a:prstGeom prst="rect">
            <a:avLst/>
          </a:prstGeom>
          <a:solidFill>
            <a:srgbClr val="5E5E5E"/>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18" name="Google Shape;1518;p123"/>
          <p:cNvSpPr/>
          <p:nvPr/>
        </p:nvSpPr>
        <p:spPr>
          <a:xfrm>
            <a:off x="2231150" y="2780063"/>
            <a:ext cx="3864300" cy="2842200"/>
          </a:xfrm>
          <a:prstGeom prst="rect">
            <a:avLst/>
          </a:prstGeom>
          <a:solidFill>
            <a:srgbClr val="FEC925"/>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19" name="Google Shape;1519;p123"/>
          <p:cNvSpPr/>
          <p:nvPr/>
        </p:nvSpPr>
        <p:spPr>
          <a:xfrm>
            <a:off x="6210926" y="5751851"/>
            <a:ext cx="3864300" cy="2828400"/>
          </a:xfrm>
          <a:prstGeom prst="rect">
            <a:avLst/>
          </a:prstGeom>
          <a:solidFill>
            <a:srgbClr val="A6A6A6"/>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20" name="Google Shape;1520;p123"/>
          <p:cNvSpPr/>
          <p:nvPr/>
        </p:nvSpPr>
        <p:spPr>
          <a:xfrm>
            <a:off x="6210926" y="2793876"/>
            <a:ext cx="3864300" cy="2828400"/>
          </a:xfrm>
          <a:prstGeom prst="rect">
            <a:avLst/>
          </a:prstGeom>
          <a:solidFill>
            <a:srgbClr val="FFD932"/>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21" name="Google Shape;1521;p123"/>
          <p:cNvSpPr/>
          <p:nvPr/>
        </p:nvSpPr>
        <p:spPr>
          <a:xfrm>
            <a:off x="10175300" y="5751851"/>
            <a:ext cx="3735000" cy="2828400"/>
          </a:xfrm>
          <a:prstGeom prst="rect">
            <a:avLst/>
          </a:prstGeom>
          <a:solidFill>
            <a:srgbClr val="FEC925"/>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22" name="Google Shape;1522;p123"/>
          <p:cNvSpPr/>
          <p:nvPr/>
        </p:nvSpPr>
        <p:spPr>
          <a:xfrm>
            <a:off x="10188551" y="2780051"/>
            <a:ext cx="3735000" cy="2828400"/>
          </a:xfrm>
          <a:prstGeom prst="rect">
            <a:avLst/>
          </a:prstGeom>
          <a:solidFill>
            <a:srgbClr val="5E5E5E"/>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23" name="Google Shape;1523;p123"/>
          <p:cNvSpPr txBox="1"/>
          <p:nvPr/>
        </p:nvSpPr>
        <p:spPr>
          <a:xfrm>
            <a:off x="2323487" y="2871609"/>
            <a:ext cx="818700" cy="661800"/>
          </a:xfrm>
          <a:prstGeom prst="rect">
            <a:avLst/>
          </a:prstGeom>
          <a:noFill/>
          <a:ln>
            <a:noFill/>
          </a:ln>
        </p:spPr>
        <p:txBody>
          <a:bodyPr spcFirstLastPara="1" wrap="square" lIns="68600" tIns="68600" rIns="68600" bIns="68600" anchor="ctr" anchorCtr="0">
            <a:noAutofit/>
          </a:bodyPr>
          <a:lstStyle/>
          <a:p>
            <a:pPr algn="r">
              <a:buClr>
                <a:srgbClr val="151414"/>
              </a:buClr>
              <a:buSzPts val="3600"/>
            </a:pPr>
            <a:r>
              <a:rPr lang="en-US" sz="3900" b="1">
                <a:solidFill>
                  <a:srgbClr val="5E5E5E"/>
                </a:solidFill>
                <a:latin typeface="Montserrat"/>
                <a:ea typeface="Montserrat"/>
                <a:cs typeface="Montserrat"/>
                <a:sym typeface="Montserrat"/>
              </a:rPr>
              <a:t>01</a:t>
            </a:r>
            <a:endParaRPr sz="2400" b="1">
              <a:solidFill>
                <a:srgbClr val="5E5E5E"/>
              </a:solidFill>
              <a:latin typeface="Montserrat"/>
              <a:ea typeface="Montserrat"/>
              <a:cs typeface="Montserrat"/>
              <a:sym typeface="Montserrat"/>
            </a:endParaRPr>
          </a:p>
        </p:txBody>
      </p:sp>
      <p:sp>
        <p:nvSpPr>
          <p:cNvPr id="1524" name="Google Shape;1524;p123"/>
          <p:cNvSpPr txBox="1"/>
          <p:nvPr/>
        </p:nvSpPr>
        <p:spPr>
          <a:xfrm>
            <a:off x="10174392" y="2844620"/>
            <a:ext cx="889800" cy="738704"/>
          </a:xfrm>
          <a:prstGeom prst="rect">
            <a:avLst/>
          </a:prstGeom>
          <a:noFill/>
          <a:ln>
            <a:noFill/>
          </a:ln>
        </p:spPr>
        <p:txBody>
          <a:bodyPr spcFirstLastPara="1" wrap="square" lIns="68600" tIns="68600" rIns="68600" bIns="68600" anchor="t" anchorCtr="0">
            <a:spAutoFit/>
          </a:bodyPr>
          <a:lstStyle/>
          <a:p>
            <a:pPr algn="r">
              <a:buClr>
                <a:srgbClr val="151414"/>
              </a:buClr>
              <a:buSzPts val="3600"/>
            </a:pPr>
            <a:r>
              <a:rPr lang="en-US" sz="3900" b="1">
                <a:solidFill>
                  <a:srgbClr val="FEC925"/>
                </a:solidFill>
                <a:latin typeface="Montserrat"/>
                <a:ea typeface="Montserrat"/>
                <a:cs typeface="Montserrat"/>
                <a:sym typeface="Montserrat"/>
              </a:rPr>
              <a:t>03</a:t>
            </a:r>
            <a:endParaRPr sz="2400" b="1">
              <a:solidFill>
                <a:srgbClr val="FEC925"/>
              </a:solidFill>
              <a:latin typeface="Montserrat"/>
              <a:ea typeface="Montserrat"/>
              <a:cs typeface="Montserrat"/>
              <a:sym typeface="Montserrat"/>
            </a:endParaRPr>
          </a:p>
        </p:txBody>
      </p:sp>
      <p:sp>
        <p:nvSpPr>
          <p:cNvPr id="1525" name="Google Shape;1525;p123"/>
          <p:cNvSpPr txBox="1"/>
          <p:nvPr/>
        </p:nvSpPr>
        <p:spPr>
          <a:xfrm>
            <a:off x="6261149" y="2843378"/>
            <a:ext cx="889800" cy="738900"/>
          </a:xfrm>
          <a:prstGeom prst="rect">
            <a:avLst/>
          </a:prstGeom>
          <a:noFill/>
          <a:ln>
            <a:noFill/>
          </a:ln>
        </p:spPr>
        <p:txBody>
          <a:bodyPr spcFirstLastPara="1" wrap="square" lIns="68600" tIns="68600" rIns="68600" bIns="68600" anchor="ctr" anchorCtr="0">
            <a:noAutofit/>
          </a:bodyPr>
          <a:lstStyle/>
          <a:p>
            <a:pPr algn="r">
              <a:buClr>
                <a:srgbClr val="151414"/>
              </a:buClr>
              <a:buSzPts val="3600"/>
            </a:pPr>
            <a:r>
              <a:rPr lang="en-US" sz="3900" b="1">
                <a:solidFill>
                  <a:srgbClr val="808080"/>
                </a:solidFill>
                <a:latin typeface="Montserrat"/>
                <a:ea typeface="Montserrat"/>
                <a:cs typeface="Montserrat"/>
                <a:sym typeface="Montserrat"/>
              </a:rPr>
              <a:t>02</a:t>
            </a:r>
            <a:endParaRPr sz="2400" b="1">
              <a:solidFill>
                <a:srgbClr val="808080"/>
              </a:solidFill>
              <a:latin typeface="Montserrat"/>
              <a:ea typeface="Montserrat"/>
              <a:cs typeface="Montserrat"/>
              <a:sym typeface="Montserrat"/>
            </a:endParaRPr>
          </a:p>
        </p:txBody>
      </p:sp>
      <p:sp>
        <p:nvSpPr>
          <p:cNvPr id="1526" name="Google Shape;1526;p123"/>
          <p:cNvSpPr txBox="1"/>
          <p:nvPr/>
        </p:nvSpPr>
        <p:spPr>
          <a:xfrm>
            <a:off x="2439284" y="3668423"/>
            <a:ext cx="3545700" cy="1800533"/>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rgbClr val="595959"/>
                </a:solidFill>
                <a:latin typeface="Hind Medium"/>
                <a:ea typeface="Hind Medium"/>
                <a:cs typeface="Hind Medium"/>
                <a:sym typeface="Hind Medium"/>
              </a:rPr>
              <a:t>Automatically generate test cases based on documents associated with the RAG system to evaluate model weakness, robustness, and resilience.</a:t>
            </a:r>
            <a:endParaRPr sz="2000">
              <a:latin typeface="Hind Medium"/>
              <a:ea typeface="Hind Medium"/>
              <a:cs typeface="Hind Medium"/>
              <a:sym typeface="Hind Medium"/>
            </a:endParaRPr>
          </a:p>
        </p:txBody>
      </p:sp>
      <p:sp>
        <p:nvSpPr>
          <p:cNvPr id="1527" name="Google Shape;1527;p123"/>
          <p:cNvSpPr txBox="1"/>
          <p:nvPr/>
        </p:nvSpPr>
        <p:spPr>
          <a:xfrm>
            <a:off x="3095580" y="2856164"/>
            <a:ext cx="28515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151414"/>
                </a:solidFill>
                <a:latin typeface="Montserrat"/>
                <a:ea typeface="Montserrat"/>
                <a:cs typeface="Montserrat"/>
                <a:sym typeface="Montserrat"/>
              </a:rPr>
              <a:t>Automated Test Case Generation</a:t>
            </a:r>
            <a:endParaRPr sz="2000" b="1">
              <a:latin typeface="Montserrat"/>
              <a:ea typeface="Montserrat"/>
              <a:cs typeface="Montserrat"/>
              <a:sym typeface="Montserrat"/>
            </a:endParaRPr>
          </a:p>
        </p:txBody>
      </p:sp>
      <p:sp>
        <p:nvSpPr>
          <p:cNvPr id="1528" name="Google Shape;1528;p123"/>
          <p:cNvSpPr txBox="1"/>
          <p:nvPr/>
        </p:nvSpPr>
        <p:spPr>
          <a:xfrm>
            <a:off x="3099650" y="5771785"/>
            <a:ext cx="2895600" cy="1061870"/>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F4F3EE"/>
                </a:solidFill>
                <a:latin typeface="Montserrat"/>
                <a:ea typeface="Montserrat"/>
                <a:cs typeface="Montserrat"/>
                <a:sym typeface="Montserrat"/>
              </a:rPr>
              <a:t>Comprehensive Model Benchmarking</a:t>
            </a:r>
            <a:endParaRPr sz="2000" b="1">
              <a:solidFill>
                <a:srgbClr val="F4F3EE"/>
              </a:solidFill>
              <a:latin typeface="Montserrat"/>
              <a:ea typeface="Montserrat"/>
              <a:cs typeface="Montserrat"/>
              <a:sym typeface="Montserrat"/>
            </a:endParaRPr>
          </a:p>
        </p:txBody>
      </p:sp>
      <p:sp>
        <p:nvSpPr>
          <p:cNvPr id="1529" name="Google Shape;1529;p123"/>
          <p:cNvSpPr txBox="1"/>
          <p:nvPr/>
        </p:nvSpPr>
        <p:spPr>
          <a:xfrm>
            <a:off x="2398679" y="6910178"/>
            <a:ext cx="3416400" cy="969537"/>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chemeClr val="accent2"/>
                </a:solidFill>
                <a:latin typeface="Hind Medium"/>
                <a:ea typeface="Hind Medium"/>
                <a:cs typeface="Hind Medium"/>
                <a:sym typeface="Hind Medium"/>
              </a:rPr>
              <a:t>Connection with H2OGPTe to compare model performance against various alternatives.</a:t>
            </a:r>
            <a:endParaRPr sz="2000">
              <a:solidFill>
                <a:schemeClr val="accent2"/>
              </a:solidFill>
              <a:latin typeface="Hind Medium"/>
              <a:ea typeface="Hind Medium"/>
              <a:cs typeface="Hind Medium"/>
              <a:sym typeface="Hind Medium"/>
            </a:endParaRPr>
          </a:p>
        </p:txBody>
      </p:sp>
      <p:sp>
        <p:nvSpPr>
          <p:cNvPr id="1530" name="Google Shape;1530;p123"/>
          <p:cNvSpPr txBox="1"/>
          <p:nvPr/>
        </p:nvSpPr>
        <p:spPr>
          <a:xfrm>
            <a:off x="7120500" y="5779451"/>
            <a:ext cx="28515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151414"/>
                </a:solidFill>
                <a:latin typeface="Montserrat"/>
                <a:ea typeface="Montserrat"/>
                <a:cs typeface="Montserrat"/>
                <a:sym typeface="Montserrat"/>
              </a:rPr>
              <a:t>Comprehensive Outcome Analysis</a:t>
            </a:r>
            <a:endParaRPr sz="2000" b="1">
              <a:latin typeface="Montserrat"/>
              <a:ea typeface="Montserrat"/>
              <a:cs typeface="Montserrat"/>
              <a:sym typeface="Montserrat"/>
            </a:endParaRPr>
          </a:p>
        </p:txBody>
      </p:sp>
      <p:sp>
        <p:nvSpPr>
          <p:cNvPr id="1531" name="Google Shape;1531;p123"/>
          <p:cNvSpPr txBox="1"/>
          <p:nvPr/>
        </p:nvSpPr>
        <p:spPr>
          <a:xfrm>
            <a:off x="6350646" y="6472556"/>
            <a:ext cx="3651900" cy="2077532"/>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rgbClr val="595959"/>
                </a:solidFill>
                <a:latin typeface="Hind Medium"/>
                <a:ea typeface="Hind Medium"/>
                <a:cs typeface="Hind Medium"/>
                <a:sym typeface="Hind Medium"/>
              </a:rPr>
              <a:t>Identification of model weakness and test for (1) Robustness against invariance and adversarial perturbation, (2) Output reliability and (3) Resilience against inputs/usage drift</a:t>
            </a:r>
            <a:endParaRPr sz="2000">
              <a:latin typeface="Hind Medium"/>
              <a:ea typeface="Hind Medium"/>
              <a:cs typeface="Hind Medium"/>
              <a:sym typeface="Hind Medium"/>
            </a:endParaRPr>
          </a:p>
        </p:txBody>
      </p:sp>
      <p:sp>
        <p:nvSpPr>
          <p:cNvPr id="1532" name="Google Shape;1532;p123"/>
          <p:cNvSpPr txBox="1"/>
          <p:nvPr/>
        </p:nvSpPr>
        <p:spPr>
          <a:xfrm>
            <a:off x="6340500" y="3719663"/>
            <a:ext cx="3603000" cy="1523534"/>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rgbClr val="595959"/>
                </a:solidFill>
                <a:latin typeface="Hind Medium"/>
                <a:ea typeface="Hind Medium"/>
                <a:cs typeface="Hind Medium"/>
                <a:sym typeface="Hind Medium"/>
              </a:rPr>
              <a:t>Present test case results in a clear and interpretable manner, enabling users to identify and understand the issues causing test failures.</a:t>
            </a:r>
            <a:endParaRPr sz="2000">
              <a:latin typeface="Hind Medium"/>
              <a:ea typeface="Hind Medium"/>
              <a:cs typeface="Hind Medium"/>
              <a:sym typeface="Hind Medium"/>
            </a:endParaRPr>
          </a:p>
        </p:txBody>
      </p:sp>
      <p:sp>
        <p:nvSpPr>
          <p:cNvPr id="1533" name="Google Shape;1533;p123"/>
          <p:cNvSpPr txBox="1"/>
          <p:nvPr/>
        </p:nvSpPr>
        <p:spPr>
          <a:xfrm>
            <a:off x="7191551" y="2841152"/>
            <a:ext cx="27621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151414"/>
                </a:solidFill>
                <a:latin typeface="Montserrat"/>
                <a:ea typeface="Montserrat"/>
                <a:cs typeface="Montserrat"/>
                <a:sym typeface="Montserrat"/>
              </a:rPr>
              <a:t>Interpretable Test Results</a:t>
            </a:r>
            <a:endParaRPr sz="2000" b="1">
              <a:latin typeface="Montserrat"/>
              <a:ea typeface="Montserrat"/>
              <a:cs typeface="Montserrat"/>
              <a:sym typeface="Montserrat"/>
            </a:endParaRPr>
          </a:p>
        </p:txBody>
      </p:sp>
      <p:sp>
        <p:nvSpPr>
          <p:cNvPr id="1534" name="Google Shape;1534;p123"/>
          <p:cNvSpPr txBox="1"/>
          <p:nvPr/>
        </p:nvSpPr>
        <p:spPr>
          <a:xfrm>
            <a:off x="10393007" y="3664310"/>
            <a:ext cx="3355500" cy="1800533"/>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chemeClr val="accent2"/>
                </a:solidFill>
                <a:latin typeface="Hind Medium"/>
                <a:ea typeface="Hind Medium"/>
                <a:cs typeface="Hind Medium"/>
                <a:sym typeface="Hind Medium"/>
              </a:rPr>
              <a:t>Provide a suite of low-code widgets within a Jupyter notebook environment to assist in diagnosing and resolving issues identified during testing.</a:t>
            </a:r>
            <a:endParaRPr sz="2000">
              <a:solidFill>
                <a:schemeClr val="accent2"/>
              </a:solidFill>
              <a:latin typeface="Hind Medium"/>
              <a:ea typeface="Hind Medium"/>
              <a:cs typeface="Hind Medium"/>
              <a:sym typeface="Hind Medium"/>
            </a:endParaRPr>
          </a:p>
        </p:txBody>
      </p:sp>
      <p:sp>
        <p:nvSpPr>
          <p:cNvPr id="1535" name="Google Shape;1535;p123"/>
          <p:cNvSpPr txBox="1"/>
          <p:nvPr/>
        </p:nvSpPr>
        <p:spPr>
          <a:xfrm>
            <a:off x="11056491" y="2826830"/>
            <a:ext cx="28515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F4F3EE"/>
                </a:solidFill>
                <a:latin typeface="Montserrat"/>
                <a:ea typeface="Montserrat"/>
                <a:cs typeface="Montserrat"/>
                <a:sym typeface="Montserrat"/>
              </a:rPr>
              <a:t>Low-Code Diagnostic Widgets</a:t>
            </a:r>
            <a:endParaRPr sz="2000" b="1">
              <a:solidFill>
                <a:srgbClr val="F4F3EE"/>
              </a:solidFill>
              <a:latin typeface="Montserrat"/>
              <a:ea typeface="Montserrat"/>
              <a:cs typeface="Montserrat"/>
              <a:sym typeface="Montserrat"/>
            </a:endParaRPr>
          </a:p>
        </p:txBody>
      </p:sp>
      <p:sp>
        <p:nvSpPr>
          <p:cNvPr id="1536" name="Google Shape;1536;p123"/>
          <p:cNvSpPr txBox="1"/>
          <p:nvPr/>
        </p:nvSpPr>
        <p:spPr>
          <a:xfrm>
            <a:off x="11223476" y="5843927"/>
            <a:ext cx="25428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151414"/>
                </a:solidFill>
                <a:latin typeface="Montserrat"/>
                <a:ea typeface="Montserrat"/>
                <a:cs typeface="Montserrat"/>
                <a:sym typeface="Montserrat"/>
              </a:rPr>
              <a:t>Human Eval Confirmation</a:t>
            </a:r>
            <a:endParaRPr sz="2000" b="1">
              <a:latin typeface="Montserrat"/>
              <a:ea typeface="Montserrat"/>
              <a:cs typeface="Montserrat"/>
              <a:sym typeface="Montserrat"/>
            </a:endParaRPr>
          </a:p>
        </p:txBody>
      </p:sp>
      <p:sp>
        <p:nvSpPr>
          <p:cNvPr id="1537" name="Google Shape;1537;p123"/>
          <p:cNvSpPr txBox="1"/>
          <p:nvPr/>
        </p:nvSpPr>
        <p:spPr>
          <a:xfrm>
            <a:off x="10471076" y="6833601"/>
            <a:ext cx="2965800" cy="969537"/>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rgbClr val="595959"/>
                </a:solidFill>
                <a:latin typeface="Hind Medium"/>
                <a:ea typeface="Hind Medium"/>
                <a:cs typeface="Hind Medium"/>
                <a:sym typeface="Hind Medium"/>
              </a:rPr>
              <a:t>Human evaluation confirmation through sampling</a:t>
            </a:r>
            <a:endParaRPr sz="2000">
              <a:latin typeface="Hind Medium"/>
              <a:ea typeface="Hind Medium"/>
              <a:cs typeface="Hind Medium"/>
              <a:sym typeface="Hind Medium"/>
            </a:endParaRPr>
          </a:p>
        </p:txBody>
      </p:sp>
      <p:sp>
        <p:nvSpPr>
          <p:cNvPr id="1538" name="Google Shape;1538;p123"/>
          <p:cNvSpPr txBox="1"/>
          <p:nvPr/>
        </p:nvSpPr>
        <p:spPr>
          <a:xfrm>
            <a:off x="2201531" y="5794917"/>
            <a:ext cx="889800" cy="738704"/>
          </a:xfrm>
          <a:prstGeom prst="rect">
            <a:avLst/>
          </a:prstGeom>
          <a:noFill/>
          <a:ln>
            <a:noFill/>
          </a:ln>
        </p:spPr>
        <p:txBody>
          <a:bodyPr spcFirstLastPara="1" wrap="square" lIns="68600" tIns="68600" rIns="68600" bIns="68600" anchor="t" anchorCtr="0">
            <a:spAutoFit/>
          </a:bodyPr>
          <a:lstStyle/>
          <a:p>
            <a:pPr algn="r">
              <a:buClr>
                <a:srgbClr val="151414"/>
              </a:buClr>
              <a:buSzPts val="3600"/>
            </a:pPr>
            <a:r>
              <a:rPr lang="en-US" sz="3900" b="1">
                <a:solidFill>
                  <a:srgbClr val="FEC925"/>
                </a:solidFill>
                <a:latin typeface="Montserrat"/>
                <a:ea typeface="Montserrat"/>
                <a:cs typeface="Montserrat"/>
                <a:sym typeface="Montserrat"/>
              </a:rPr>
              <a:t>05</a:t>
            </a:r>
            <a:endParaRPr sz="2400" b="1">
              <a:solidFill>
                <a:srgbClr val="FEC925"/>
              </a:solidFill>
              <a:latin typeface="Montserrat"/>
              <a:ea typeface="Montserrat"/>
              <a:cs typeface="Montserrat"/>
              <a:sym typeface="Montserrat"/>
            </a:endParaRPr>
          </a:p>
        </p:txBody>
      </p:sp>
      <p:sp>
        <p:nvSpPr>
          <p:cNvPr id="1539" name="Google Shape;1539;p123"/>
          <p:cNvSpPr txBox="1"/>
          <p:nvPr/>
        </p:nvSpPr>
        <p:spPr>
          <a:xfrm>
            <a:off x="10264745" y="5820039"/>
            <a:ext cx="889800" cy="738704"/>
          </a:xfrm>
          <a:prstGeom prst="rect">
            <a:avLst/>
          </a:prstGeom>
          <a:noFill/>
          <a:ln>
            <a:noFill/>
          </a:ln>
        </p:spPr>
        <p:txBody>
          <a:bodyPr spcFirstLastPara="1" wrap="square" lIns="68600" tIns="68600" rIns="68600" bIns="68600" anchor="t" anchorCtr="0">
            <a:spAutoFit/>
          </a:bodyPr>
          <a:lstStyle/>
          <a:p>
            <a:pPr algn="r">
              <a:buClr>
                <a:srgbClr val="151414"/>
              </a:buClr>
              <a:buSzPts val="3600"/>
            </a:pPr>
            <a:r>
              <a:rPr lang="en-US" sz="3900" b="1">
                <a:solidFill>
                  <a:srgbClr val="5E5E5E"/>
                </a:solidFill>
                <a:latin typeface="Montserrat"/>
                <a:ea typeface="Montserrat"/>
                <a:cs typeface="Montserrat"/>
                <a:sym typeface="Montserrat"/>
              </a:rPr>
              <a:t>07</a:t>
            </a:r>
            <a:endParaRPr sz="2400" b="1">
              <a:solidFill>
                <a:srgbClr val="5E5E5E"/>
              </a:solidFill>
              <a:latin typeface="Montserrat"/>
              <a:ea typeface="Montserrat"/>
              <a:cs typeface="Montserrat"/>
              <a:sym typeface="Montserrat"/>
            </a:endParaRPr>
          </a:p>
        </p:txBody>
      </p:sp>
      <p:sp>
        <p:nvSpPr>
          <p:cNvPr id="1540" name="Google Shape;1540;p123"/>
          <p:cNvSpPr txBox="1"/>
          <p:nvPr/>
        </p:nvSpPr>
        <p:spPr>
          <a:xfrm>
            <a:off x="6223442" y="5779445"/>
            <a:ext cx="889800" cy="738704"/>
          </a:xfrm>
          <a:prstGeom prst="rect">
            <a:avLst/>
          </a:prstGeom>
          <a:noFill/>
          <a:ln>
            <a:noFill/>
          </a:ln>
        </p:spPr>
        <p:txBody>
          <a:bodyPr spcFirstLastPara="1" wrap="square" lIns="68600" tIns="68600" rIns="68600" bIns="68600" anchor="t" anchorCtr="0">
            <a:spAutoFit/>
          </a:bodyPr>
          <a:lstStyle/>
          <a:p>
            <a:pPr algn="r">
              <a:buClr>
                <a:srgbClr val="151414"/>
              </a:buClr>
              <a:buSzPts val="3600"/>
            </a:pPr>
            <a:r>
              <a:rPr lang="en-US" sz="3900" b="1">
                <a:solidFill>
                  <a:srgbClr val="FFD932"/>
                </a:solidFill>
                <a:latin typeface="Montserrat"/>
                <a:ea typeface="Montserrat"/>
                <a:cs typeface="Montserrat"/>
                <a:sym typeface="Montserrat"/>
              </a:rPr>
              <a:t>06</a:t>
            </a:r>
            <a:endParaRPr sz="2400" b="1">
              <a:solidFill>
                <a:srgbClr val="FFD932"/>
              </a:solidFill>
              <a:latin typeface="Montserrat"/>
              <a:ea typeface="Montserrat"/>
              <a:cs typeface="Montserrat"/>
              <a:sym typeface="Montserrat"/>
            </a:endParaRPr>
          </a:p>
        </p:txBody>
      </p:sp>
      <p:sp>
        <p:nvSpPr>
          <p:cNvPr id="1541" name="Google Shape;1541;p123"/>
          <p:cNvSpPr/>
          <p:nvPr/>
        </p:nvSpPr>
        <p:spPr>
          <a:xfrm>
            <a:off x="14036876" y="2780051"/>
            <a:ext cx="3708600" cy="2828400"/>
          </a:xfrm>
          <a:prstGeom prst="rect">
            <a:avLst/>
          </a:prstGeom>
          <a:solidFill>
            <a:srgbClr val="A6A6A6"/>
          </a:solidFill>
          <a:ln>
            <a:noFill/>
          </a:ln>
        </p:spPr>
        <p:txBody>
          <a:bodyPr spcFirstLastPara="1" wrap="square" lIns="68600" tIns="68600" rIns="68600" bIns="68600" anchor="ctr" anchorCtr="0">
            <a:noAutofit/>
          </a:bodyPr>
          <a:lstStyle/>
          <a:p>
            <a:pPr algn="ctr">
              <a:buClr>
                <a:srgbClr val="FEFEFE"/>
              </a:buClr>
              <a:buSzPts val="1800"/>
            </a:pPr>
            <a:endParaRPr sz="1800">
              <a:solidFill>
                <a:srgbClr val="FEFEFE"/>
              </a:solidFill>
              <a:latin typeface="Roboto Light"/>
              <a:ea typeface="Roboto Light"/>
              <a:cs typeface="Roboto Light"/>
              <a:sym typeface="Roboto Light"/>
            </a:endParaRPr>
          </a:p>
        </p:txBody>
      </p:sp>
      <p:sp>
        <p:nvSpPr>
          <p:cNvPr id="1542" name="Google Shape;1542;p123"/>
          <p:cNvSpPr txBox="1"/>
          <p:nvPr/>
        </p:nvSpPr>
        <p:spPr>
          <a:xfrm>
            <a:off x="14045985" y="2814998"/>
            <a:ext cx="889800" cy="738704"/>
          </a:xfrm>
          <a:prstGeom prst="rect">
            <a:avLst/>
          </a:prstGeom>
          <a:noFill/>
          <a:ln>
            <a:noFill/>
          </a:ln>
        </p:spPr>
        <p:txBody>
          <a:bodyPr spcFirstLastPara="1" wrap="square" lIns="68600" tIns="68600" rIns="68600" bIns="68600" anchor="t" anchorCtr="0">
            <a:spAutoFit/>
          </a:bodyPr>
          <a:lstStyle/>
          <a:p>
            <a:pPr algn="r">
              <a:buClr>
                <a:srgbClr val="151414"/>
              </a:buClr>
              <a:buSzPts val="3600"/>
            </a:pPr>
            <a:r>
              <a:rPr lang="en-US" sz="3900" b="1">
                <a:solidFill>
                  <a:srgbClr val="FFD932"/>
                </a:solidFill>
                <a:latin typeface="Montserrat"/>
                <a:ea typeface="Montserrat"/>
                <a:cs typeface="Montserrat"/>
                <a:sym typeface="Montserrat"/>
              </a:rPr>
              <a:t>04</a:t>
            </a:r>
            <a:endParaRPr sz="2400" b="1">
              <a:solidFill>
                <a:srgbClr val="FFD932"/>
              </a:solidFill>
              <a:latin typeface="Montserrat"/>
              <a:ea typeface="Montserrat"/>
              <a:cs typeface="Montserrat"/>
              <a:sym typeface="Montserrat"/>
            </a:endParaRPr>
          </a:p>
        </p:txBody>
      </p:sp>
      <p:sp>
        <p:nvSpPr>
          <p:cNvPr id="1543" name="Google Shape;1543;p123"/>
          <p:cNvSpPr txBox="1"/>
          <p:nvPr/>
        </p:nvSpPr>
        <p:spPr>
          <a:xfrm>
            <a:off x="14178275" y="3587054"/>
            <a:ext cx="3355500" cy="1800533"/>
          </a:xfrm>
          <a:prstGeom prst="rect">
            <a:avLst/>
          </a:prstGeom>
          <a:noFill/>
          <a:ln>
            <a:noFill/>
          </a:ln>
        </p:spPr>
        <p:txBody>
          <a:bodyPr spcFirstLastPara="1" wrap="square" lIns="68600" tIns="68600" rIns="68600" bIns="68600" anchor="t" anchorCtr="0">
            <a:spAutoFit/>
          </a:bodyPr>
          <a:lstStyle/>
          <a:p>
            <a:pPr>
              <a:lnSpc>
                <a:spcPct val="90000"/>
              </a:lnSpc>
              <a:buClr>
                <a:srgbClr val="595959"/>
              </a:buClr>
              <a:buSzPts val="1500"/>
            </a:pPr>
            <a:r>
              <a:rPr lang="en-US" sz="2000">
                <a:solidFill>
                  <a:srgbClr val="595959"/>
                </a:solidFill>
                <a:latin typeface="Hind Medium"/>
                <a:ea typeface="Hind Medium"/>
                <a:cs typeface="Hind Medium"/>
                <a:sym typeface="Hind Medium"/>
              </a:rPr>
              <a:t>Connection with EvalStudio for comprehensive and automated evaluation of retrieval, summarization, hallucination, business alignment (e.g., toxicity) etc</a:t>
            </a:r>
            <a:endParaRPr sz="2000">
              <a:latin typeface="Hind Medium"/>
              <a:ea typeface="Hind Medium"/>
              <a:cs typeface="Hind Medium"/>
              <a:sym typeface="Hind Medium"/>
            </a:endParaRPr>
          </a:p>
        </p:txBody>
      </p:sp>
      <p:sp>
        <p:nvSpPr>
          <p:cNvPr id="1544" name="Google Shape;1544;p123"/>
          <p:cNvSpPr txBox="1"/>
          <p:nvPr/>
        </p:nvSpPr>
        <p:spPr>
          <a:xfrm>
            <a:off x="14923529" y="2821025"/>
            <a:ext cx="2762100" cy="754093"/>
          </a:xfrm>
          <a:prstGeom prst="rect">
            <a:avLst/>
          </a:prstGeom>
          <a:noFill/>
          <a:ln>
            <a:noFill/>
          </a:ln>
        </p:spPr>
        <p:txBody>
          <a:bodyPr spcFirstLastPara="1" wrap="square" lIns="68600" tIns="68600" rIns="68600" bIns="68600" anchor="t" anchorCtr="0">
            <a:spAutoFit/>
          </a:bodyPr>
          <a:lstStyle/>
          <a:p>
            <a:pPr>
              <a:buClr>
                <a:srgbClr val="151414"/>
              </a:buClr>
              <a:buSzPts val="1700"/>
            </a:pPr>
            <a:r>
              <a:rPr lang="en-US" sz="2000" b="1">
                <a:solidFill>
                  <a:srgbClr val="151414"/>
                </a:solidFill>
                <a:latin typeface="Montserrat"/>
                <a:ea typeface="Montserrat"/>
                <a:cs typeface="Montserrat"/>
                <a:sym typeface="Montserrat"/>
              </a:rPr>
              <a:t>Comprehensive Evaluation Metrics</a:t>
            </a:r>
            <a:endParaRPr sz="2000" b="1">
              <a:latin typeface="Montserrat"/>
              <a:ea typeface="Montserrat"/>
              <a:cs typeface="Montserrat"/>
              <a:sym typeface="Montserrat"/>
            </a:endParaRPr>
          </a:p>
        </p:txBody>
      </p:sp>
      <p:sp>
        <p:nvSpPr>
          <p:cNvPr id="1545" name="Google Shape;1545;p123"/>
          <p:cNvSpPr txBox="1">
            <a:spLocks noGrp="1"/>
          </p:cNvSpPr>
          <p:nvPr>
            <p:ph type="title"/>
          </p:nvPr>
        </p:nvSpPr>
        <p:spPr>
          <a:xfrm>
            <a:off x="2231150" y="768975"/>
            <a:ext cx="8595300" cy="960300"/>
          </a:xfrm>
          <a:prstGeom prst="rect">
            <a:avLst/>
          </a:prstGeom>
        </p:spPr>
        <p:txBody>
          <a:bodyPr spcFirstLastPara="1" vert="horz" wrap="square" lIns="68600" tIns="68600" rIns="68600" bIns="68600" rtlCol="0" anchor="t" anchorCtr="0">
            <a:noAutofit/>
          </a:bodyPr>
          <a:lstStyle/>
          <a:p>
            <a:r>
              <a:rPr lang="en-US" dirty="0"/>
              <a:t>Model Validation Overview</a:t>
            </a:r>
            <a:endParaRPr dirty="0"/>
          </a:p>
        </p:txBody>
      </p:sp>
      <p:cxnSp>
        <p:nvCxnSpPr>
          <p:cNvPr id="1546" name="Google Shape;1546;p123"/>
          <p:cNvCxnSpPr/>
          <p:nvPr/>
        </p:nvCxnSpPr>
        <p:spPr>
          <a:xfrm>
            <a:off x="2293862" y="1625366"/>
            <a:ext cx="1621800" cy="0"/>
          </a:xfrm>
          <a:prstGeom prst="straightConnector1">
            <a:avLst/>
          </a:prstGeom>
          <a:noFill/>
          <a:ln w="57150" cap="flat" cmpd="sng">
            <a:solidFill>
              <a:srgbClr val="FEC92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2"/>
          <p:cNvSpPr txBox="1">
            <a:spLocks noGrp="1"/>
          </p:cNvSpPr>
          <p:nvPr>
            <p:ph type="title"/>
          </p:nvPr>
        </p:nvSpPr>
        <p:spPr>
          <a:xfrm>
            <a:off x="2255600" y="292526"/>
            <a:ext cx="10186800" cy="856200"/>
          </a:xfrm>
          <a:prstGeom prst="rect">
            <a:avLst/>
          </a:prstGeom>
        </p:spPr>
        <p:txBody>
          <a:bodyPr spcFirstLastPara="1" vert="horz" wrap="square" lIns="68600" tIns="68600" rIns="68600" bIns="68600" rtlCol="0" anchor="t" anchorCtr="0">
            <a:noAutofit/>
          </a:bodyPr>
          <a:lstStyle/>
          <a:p>
            <a:r>
              <a:rPr lang="en-US"/>
              <a:t>Topic Modeling - Interpretability</a:t>
            </a:r>
            <a:endParaRPr/>
          </a:p>
        </p:txBody>
      </p:sp>
      <p:cxnSp>
        <p:nvCxnSpPr>
          <p:cNvPr id="983" name="Google Shape;983;p102"/>
          <p:cNvCxnSpPr/>
          <p:nvPr/>
        </p:nvCxnSpPr>
        <p:spPr>
          <a:xfrm>
            <a:off x="2446088" y="1148715"/>
            <a:ext cx="1621800" cy="0"/>
          </a:xfrm>
          <a:prstGeom prst="straightConnector1">
            <a:avLst/>
          </a:prstGeom>
          <a:noFill/>
          <a:ln w="57150" cap="flat" cmpd="sng">
            <a:solidFill>
              <a:srgbClr val="FEC925"/>
            </a:solidFill>
            <a:prstDash val="solid"/>
            <a:round/>
            <a:headEnd type="none" w="sm" len="sm"/>
            <a:tailEnd type="none" w="sm" len="sm"/>
          </a:ln>
        </p:spPr>
      </p:cxnSp>
      <p:pic>
        <p:nvPicPr>
          <p:cNvPr id="984" name="Google Shape;984;p102"/>
          <p:cNvPicPr preferRelativeResize="0"/>
          <p:nvPr/>
        </p:nvPicPr>
        <p:blipFill>
          <a:blip r:embed="rId3">
            <a:alphaModFix/>
          </a:blip>
          <a:stretch>
            <a:fillRect/>
          </a:stretch>
        </p:blipFill>
        <p:spPr>
          <a:xfrm>
            <a:off x="2446076" y="1269101"/>
            <a:ext cx="13027326" cy="8869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E1B0-64B2-5C48-1447-992F92783BBD}"/>
              </a:ext>
            </a:extLst>
          </p:cNvPr>
          <p:cNvSpPr>
            <a:spLocks noGrp="1"/>
          </p:cNvSpPr>
          <p:nvPr>
            <p:ph type="title"/>
          </p:nvPr>
        </p:nvSpPr>
        <p:spPr/>
        <p:txBody>
          <a:bodyPr/>
          <a:lstStyle/>
          <a:p>
            <a:r>
              <a:rPr lang="en-US" dirty="0"/>
              <a:t>AI is a Guessing Machine</a:t>
            </a:r>
          </a:p>
        </p:txBody>
      </p:sp>
      <p:sp>
        <p:nvSpPr>
          <p:cNvPr id="3" name="Subtitle 2">
            <a:extLst>
              <a:ext uri="{FF2B5EF4-FFF2-40B4-BE49-F238E27FC236}">
                <a16:creationId xmlns:a16="http://schemas.microsoft.com/office/drawing/2014/main" id="{6805A311-30D4-730B-58FE-73A8EEE0BBB0}"/>
              </a:ext>
            </a:extLst>
          </p:cNvPr>
          <p:cNvSpPr>
            <a:spLocks noGrp="1"/>
          </p:cNvSpPr>
          <p:nvPr>
            <p:ph type="subTitle" idx="1"/>
          </p:nvPr>
        </p:nvSpPr>
        <p:spPr>
          <a:xfrm>
            <a:off x="2588216" y="4282225"/>
            <a:ext cx="10686333" cy="1233000"/>
          </a:xfrm>
        </p:spPr>
        <p:txBody>
          <a:bodyPr/>
          <a:lstStyle/>
          <a:p>
            <a:r>
              <a:rPr lang="en-US" sz="4000" dirty="0"/>
              <a:t>Powerful but can be unreliable</a:t>
            </a:r>
          </a:p>
        </p:txBody>
      </p:sp>
      <p:sp>
        <p:nvSpPr>
          <p:cNvPr id="4" name="Subtitle 3">
            <a:extLst>
              <a:ext uri="{FF2B5EF4-FFF2-40B4-BE49-F238E27FC236}">
                <a16:creationId xmlns:a16="http://schemas.microsoft.com/office/drawing/2014/main" id="{3952F0AE-C2F3-561B-29B7-B0B1D35CCC01}"/>
              </a:ext>
            </a:extLst>
          </p:cNvPr>
          <p:cNvSpPr>
            <a:spLocks noGrp="1"/>
          </p:cNvSpPr>
          <p:nvPr>
            <p:ph type="subTitle" idx="2"/>
          </p:nvPr>
        </p:nvSpPr>
        <p:spPr>
          <a:xfrm>
            <a:off x="2743200" y="5515225"/>
            <a:ext cx="10531350" cy="3333750"/>
          </a:xfrm>
        </p:spPr>
        <p:txBody>
          <a:bodyPr/>
          <a:lstStyle/>
          <a:p>
            <a:pPr marL="558800" indent="-457200">
              <a:buFont typeface="Arial" panose="020B0604020202020204" pitchFamily="34" charset="0"/>
              <a:buChar char="•"/>
            </a:pPr>
            <a:r>
              <a:rPr lang="en-US" dirty="0"/>
              <a:t>Really good for cases with low-risk downside when answers are wrong</a:t>
            </a:r>
          </a:p>
          <a:p>
            <a:pPr marL="558800" indent="-457200">
              <a:buFont typeface="Arial" panose="020B0604020202020204" pitchFamily="34" charset="0"/>
              <a:buChar char="•"/>
            </a:pPr>
            <a:r>
              <a:rPr lang="en-US" dirty="0"/>
              <a:t>But, we want to use it for cases where mistakes can cause real harm (e.g., Finance, Medicine)</a:t>
            </a:r>
          </a:p>
        </p:txBody>
      </p:sp>
    </p:spTree>
    <p:extLst>
      <p:ext uri="{BB962C8B-B14F-4D97-AF65-F5344CB8AC3E}">
        <p14:creationId xmlns:p14="http://schemas.microsoft.com/office/powerpoint/2010/main" val="2246510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6"/>
          <p:cNvSpPr txBox="1">
            <a:spLocks noGrp="1"/>
          </p:cNvSpPr>
          <p:nvPr>
            <p:ph type="title"/>
          </p:nvPr>
        </p:nvSpPr>
        <p:spPr>
          <a:xfrm>
            <a:off x="2499175" y="1444800"/>
            <a:ext cx="12552300" cy="1028400"/>
          </a:xfrm>
          <a:prstGeom prst="rect">
            <a:avLst/>
          </a:prstGeom>
        </p:spPr>
        <p:txBody>
          <a:bodyPr spcFirstLastPara="1" wrap="square" lIns="68600" tIns="68600" rIns="68600" bIns="68600" anchor="t" anchorCtr="0">
            <a:noAutofit/>
          </a:bodyPr>
          <a:lstStyle/>
          <a:p>
            <a:pPr marL="0" lvl="0" indent="0" algn="l" rtl="0">
              <a:spcBef>
                <a:spcPts val="0"/>
              </a:spcBef>
              <a:spcAft>
                <a:spcPts val="0"/>
              </a:spcAft>
              <a:buNone/>
            </a:pPr>
            <a:r>
              <a:rPr lang="en-US"/>
              <a:t>Comprehensive Validation of an LLM is Hard</a:t>
            </a:r>
            <a:endParaRPr/>
          </a:p>
        </p:txBody>
      </p:sp>
      <p:cxnSp>
        <p:nvCxnSpPr>
          <p:cNvPr id="697" name="Google Shape;697;p96"/>
          <p:cNvCxnSpPr/>
          <p:nvPr/>
        </p:nvCxnSpPr>
        <p:spPr>
          <a:xfrm>
            <a:off x="2588162" y="2456115"/>
            <a:ext cx="1621800" cy="0"/>
          </a:xfrm>
          <a:prstGeom prst="straightConnector1">
            <a:avLst/>
          </a:prstGeom>
          <a:noFill/>
          <a:ln w="57150" cap="flat" cmpd="sng">
            <a:solidFill>
              <a:srgbClr val="FEC925"/>
            </a:solidFill>
            <a:prstDash val="solid"/>
            <a:round/>
            <a:headEnd type="none" w="sm" len="sm"/>
            <a:tailEnd type="none" w="sm" len="sm"/>
          </a:ln>
        </p:spPr>
      </p:cxnSp>
      <p:grpSp>
        <p:nvGrpSpPr>
          <p:cNvPr id="698" name="Google Shape;698;p96"/>
          <p:cNvGrpSpPr/>
          <p:nvPr/>
        </p:nvGrpSpPr>
        <p:grpSpPr>
          <a:xfrm>
            <a:off x="12498592" y="5422725"/>
            <a:ext cx="1155000" cy="1155000"/>
            <a:chOff x="9440817" y="3546375"/>
            <a:chExt cx="1155000" cy="1155000"/>
          </a:xfrm>
        </p:grpSpPr>
        <p:sp>
          <p:nvSpPr>
            <p:cNvPr id="699" name="Google Shape;699;p96"/>
            <p:cNvSpPr/>
            <p:nvPr/>
          </p:nvSpPr>
          <p:spPr>
            <a:xfrm>
              <a:off x="9440817" y="3546375"/>
              <a:ext cx="1155000" cy="1155000"/>
            </a:xfrm>
            <a:prstGeom prst="rect">
              <a:avLst/>
            </a:prstGeom>
            <a:gradFill>
              <a:gsLst>
                <a:gs pos="0">
                  <a:srgbClr val="FEC925"/>
                </a:gs>
                <a:gs pos="100000">
                  <a:srgbClr val="FBE74A"/>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0" name="Google Shape;700;p96"/>
            <p:cNvPicPr preferRelativeResize="0"/>
            <p:nvPr/>
          </p:nvPicPr>
          <p:blipFill rotWithShape="1">
            <a:blip r:embed="rId3">
              <a:alphaModFix/>
            </a:blip>
            <a:srcRect l="-9360" t="-990" r="9360" b="989"/>
            <a:stretch/>
          </p:blipFill>
          <p:spPr>
            <a:xfrm rot="-396304">
              <a:off x="9656739" y="3729451"/>
              <a:ext cx="723169" cy="788849"/>
            </a:xfrm>
            <a:prstGeom prst="rect">
              <a:avLst/>
            </a:prstGeom>
            <a:noFill/>
            <a:ln>
              <a:noFill/>
            </a:ln>
            <a:effectLst>
              <a:outerShdw blurRad="57150" dist="19050" dir="5400000" algn="bl" rotWithShape="0">
                <a:srgbClr val="000000">
                  <a:alpha val="50000"/>
                </a:srgbClr>
              </a:outerShdw>
            </a:effectLst>
          </p:spPr>
        </p:pic>
      </p:grpSp>
      <p:cxnSp>
        <p:nvCxnSpPr>
          <p:cNvPr id="701" name="Google Shape;701;p96"/>
          <p:cNvCxnSpPr>
            <a:stCxn id="699" idx="3"/>
          </p:cNvCxnSpPr>
          <p:nvPr/>
        </p:nvCxnSpPr>
        <p:spPr>
          <a:xfrm>
            <a:off x="13653592" y="6000225"/>
            <a:ext cx="1398000" cy="0"/>
          </a:xfrm>
          <a:prstGeom prst="straightConnector1">
            <a:avLst/>
          </a:prstGeom>
          <a:noFill/>
          <a:ln w="38100" cap="flat" cmpd="sng">
            <a:solidFill>
              <a:schemeClr val="lt1"/>
            </a:solidFill>
            <a:prstDash val="solid"/>
            <a:round/>
            <a:headEnd type="none" w="med" len="med"/>
            <a:tailEnd type="triangle" w="med" len="med"/>
          </a:ln>
        </p:spPr>
      </p:cxnSp>
      <p:cxnSp>
        <p:nvCxnSpPr>
          <p:cNvPr id="702" name="Google Shape;702;p96"/>
          <p:cNvCxnSpPr/>
          <p:nvPr/>
        </p:nvCxnSpPr>
        <p:spPr>
          <a:xfrm>
            <a:off x="10899709" y="6000225"/>
            <a:ext cx="1593600" cy="0"/>
          </a:xfrm>
          <a:prstGeom prst="straightConnector1">
            <a:avLst/>
          </a:prstGeom>
          <a:noFill/>
          <a:ln w="38100" cap="flat" cmpd="sng">
            <a:solidFill>
              <a:schemeClr val="lt1"/>
            </a:solidFill>
            <a:prstDash val="solid"/>
            <a:round/>
            <a:headEnd type="none" w="med" len="med"/>
            <a:tailEnd type="triangle" w="med" len="med"/>
          </a:ln>
        </p:spPr>
      </p:cxnSp>
      <p:sp>
        <p:nvSpPr>
          <p:cNvPr id="703" name="Google Shape;703;p96"/>
          <p:cNvSpPr txBox="1"/>
          <p:nvPr/>
        </p:nvSpPr>
        <p:spPr>
          <a:xfrm>
            <a:off x="11121650" y="4953000"/>
            <a:ext cx="1155000" cy="9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lt1"/>
                </a:solidFill>
                <a:latin typeface="Hind"/>
                <a:ea typeface="Hind"/>
                <a:cs typeface="Hind"/>
                <a:sym typeface="Hind"/>
              </a:rPr>
              <a:t>15T</a:t>
            </a:r>
            <a:r>
              <a:rPr lang="en-US" sz="2200">
                <a:solidFill>
                  <a:schemeClr val="lt1"/>
                </a:solidFill>
                <a:latin typeface="Hind Medium"/>
                <a:ea typeface="Hind Medium"/>
                <a:cs typeface="Hind Medium"/>
                <a:sym typeface="Hind Medium"/>
              </a:rPr>
              <a:t> Tokens</a:t>
            </a:r>
            <a:endParaRPr sz="2200">
              <a:solidFill>
                <a:schemeClr val="lt1"/>
              </a:solidFill>
              <a:latin typeface="Hind Medium"/>
              <a:ea typeface="Hind Medium"/>
              <a:cs typeface="Hind Medium"/>
              <a:sym typeface="Hind Medium"/>
            </a:endParaRPr>
          </a:p>
        </p:txBody>
      </p:sp>
      <p:cxnSp>
        <p:nvCxnSpPr>
          <p:cNvPr id="704" name="Google Shape;704;p96"/>
          <p:cNvCxnSpPr/>
          <p:nvPr/>
        </p:nvCxnSpPr>
        <p:spPr>
          <a:xfrm>
            <a:off x="15044575" y="2902125"/>
            <a:ext cx="0" cy="5837100"/>
          </a:xfrm>
          <a:prstGeom prst="straightConnector1">
            <a:avLst/>
          </a:prstGeom>
          <a:noFill/>
          <a:ln w="38100" cap="flat" cmpd="sng">
            <a:solidFill>
              <a:schemeClr val="lt1"/>
            </a:solidFill>
            <a:prstDash val="solid"/>
            <a:round/>
            <a:headEnd type="none" w="med" len="med"/>
            <a:tailEnd type="none" w="med" len="med"/>
          </a:ln>
        </p:spPr>
      </p:cxnSp>
      <p:grpSp>
        <p:nvGrpSpPr>
          <p:cNvPr id="705" name="Google Shape;705;p96"/>
          <p:cNvGrpSpPr/>
          <p:nvPr/>
        </p:nvGrpSpPr>
        <p:grpSpPr>
          <a:xfrm>
            <a:off x="15370350" y="2519204"/>
            <a:ext cx="1545000" cy="7112588"/>
            <a:chOff x="11621400" y="2281725"/>
            <a:chExt cx="1545000" cy="7112588"/>
          </a:xfrm>
        </p:grpSpPr>
        <p:grpSp>
          <p:nvGrpSpPr>
            <p:cNvPr id="706" name="Google Shape;706;p96"/>
            <p:cNvGrpSpPr/>
            <p:nvPr/>
          </p:nvGrpSpPr>
          <p:grpSpPr>
            <a:xfrm>
              <a:off x="11728950" y="2281725"/>
              <a:ext cx="1329900" cy="1402200"/>
              <a:chOff x="12702000" y="3255225"/>
              <a:chExt cx="1329900" cy="1402200"/>
            </a:xfrm>
          </p:grpSpPr>
          <p:grpSp>
            <p:nvGrpSpPr>
              <p:cNvPr id="707" name="Google Shape;707;p96"/>
              <p:cNvGrpSpPr/>
              <p:nvPr/>
            </p:nvGrpSpPr>
            <p:grpSpPr>
              <a:xfrm>
                <a:off x="12938250" y="3255225"/>
                <a:ext cx="857400" cy="857400"/>
                <a:chOff x="12085150" y="4130275"/>
                <a:chExt cx="857400" cy="857400"/>
              </a:xfrm>
            </p:grpSpPr>
            <p:sp>
              <p:nvSpPr>
                <p:cNvPr id="708" name="Google Shape;70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10" name="Google Shape;710;p96"/>
              <p:cNvSpPr txBox="1"/>
              <p:nvPr/>
            </p:nvSpPr>
            <p:spPr>
              <a:xfrm>
                <a:off x="12702000" y="4112625"/>
                <a:ext cx="1329900" cy="54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Useful &amp; Safe Response</a:t>
                </a:r>
                <a:endParaRPr/>
              </a:p>
            </p:txBody>
          </p:sp>
        </p:grpSp>
        <p:grpSp>
          <p:nvGrpSpPr>
            <p:cNvPr id="711" name="Google Shape;711;p96"/>
            <p:cNvGrpSpPr/>
            <p:nvPr/>
          </p:nvGrpSpPr>
          <p:grpSpPr>
            <a:xfrm>
              <a:off x="11621400" y="5282625"/>
              <a:ext cx="1545000" cy="1222200"/>
              <a:chOff x="11584775" y="6214725"/>
              <a:chExt cx="1545000" cy="1222200"/>
            </a:xfrm>
          </p:grpSpPr>
          <p:grpSp>
            <p:nvGrpSpPr>
              <p:cNvPr id="712" name="Google Shape;712;p96"/>
              <p:cNvGrpSpPr/>
              <p:nvPr/>
            </p:nvGrpSpPr>
            <p:grpSpPr>
              <a:xfrm>
                <a:off x="11928575" y="6214725"/>
                <a:ext cx="857400" cy="857400"/>
                <a:chOff x="12085150" y="4130275"/>
                <a:chExt cx="857400" cy="857400"/>
              </a:xfrm>
            </p:grpSpPr>
            <p:sp>
              <p:nvSpPr>
                <p:cNvPr id="713" name="Google Shape;713;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4" name="Google Shape;714;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15" name="Google Shape;715;p96"/>
              <p:cNvSpPr txBox="1"/>
              <p:nvPr/>
            </p:nvSpPr>
            <p:spPr>
              <a:xfrm>
                <a:off x="11584775" y="7072125"/>
                <a:ext cx="15450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Hallucinations</a:t>
                </a:r>
                <a:endParaRPr/>
              </a:p>
            </p:txBody>
          </p:sp>
        </p:grpSp>
        <p:grpSp>
          <p:nvGrpSpPr>
            <p:cNvPr id="716" name="Google Shape;716;p96"/>
            <p:cNvGrpSpPr/>
            <p:nvPr/>
          </p:nvGrpSpPr>
          <p:grpSpPr>
            <a:xfrm>
              <a:off x="11728950" y="3782163"/>
              <a:ext cx="1329900" cy="1402200"/>
              <a:chOff x="12702000" y="3255225"/>
              <a:chExt cx="1329900" cy="1402200"/>
            </a:xfrm>
          </p:grpSpPr>
          <p:grpSp>
            <p:nvGrpSpPr>
              <p:cNvPr id="717" name="Google Shape;717;p96"/>
              <p:cNvGrpSpPr/>
              <p:nvPr/>
            </p:nvGrpSpPr>
            <p:grpSpPr>
              <a:xfrm>
                <a:off x="12938250" y="3255225"/>
                <a:ext cx="857400" cy="857400"/>
                <a:chOff x="12085150" y="4130275"/>
                <a:chExt cx="857400" cy="857400"/>
              </a:xfrm>
            </p:grpSpPr>
            <p:sp>
              <p:nvSpPr>
                <p:cNvPr id="718" name="Google Shape;71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20" name="Google Shape;720;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Incorrect Information</a:t>
                </a:r>
                <a:endParaRPr/>
              </a:p>
            </p:txBody>
          </p:sp>
        </p:grpSp>
        <p:grpSp>
          <p:nvGrpSpPr>
            <p:cNvPr id="721" name="Google Shape;721;p96"/>
            <p:cNvGrpSpPr/>
            <p:nvPr/>
          </p:nvGrpSpPr>
          <p:grpSpPr>
            <a:xfrm>
              <a:off x="11728950" y="6603063"/>
              <a:ext cx="1329900" cy="1402200"/>
              <a:chOff x="12702000" y="3255225"/>
              <a:chExt cx="1329900" cy="1402200"/>
            </a:xfrm>
          </p:grpSpPr>
          <p:grpSp>
            <p:nvGrpSpPr>
              <p:cNvPr id="722" name="Google Shape;722;p96"/>
              <p:cNvGrpSpPr/>
              <p:nvPr/>
            </p:nvGrpSpPr>
            <p:grpSpPr>
              <a:xfrm>
                <a:off x="12938250" y="3255225"/>
                <a:ext cx="857400" cy="857400"/>
                <a:chOff x="12085150" y="4130275"/>
                <a:chExt cx="857400" cy="857400"/>
              </a:xfrm>
            </p:grpSpPr>
            <p:sp>
              <p:nvSpPr>
                <p:cNvPr id="723" name="Google Shape;723;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25" name="Google Shape;725;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Bias</a:t>
                </a:r>
                <a:endParaRPr/>
              </a:p>
            </p:txBody>
          </p:sp>
        </p:grpSp>
        <p:grpSp>
          <p:nvGrpSpPr>
            <p:cNvPr id="726" name="Google Shape;726;p96"/>
            <p:cNvGrpSpPr/>
            <p:nvPr/>
          </p:nvGrpSpPr>
          <p:grpSpPr>
            <a:xfrm>
              <a:off x="11728950" y="7992113"/>
              <a:ext cx="1329900" cy="1402200"/>
              <a:chOff x="12702000" y="3255225"/>
              <a:chExt cx="1329900" cy="1402200"/>
            </a:xfrm>
          </p:grpSpPr>
          <p:grpSp>
            <p:nvGrpSpPr>
              <p:cNvPr id="727" name="Google Shape;727;p96"/>
              <p:cNvGrpSpPr/>
              <p:nvPr/>
            </p:nvGrpSpPr>
            <p:grpSpPr>
              <a:xfrm>
                <a:off x="12938250" y="3255225"/>
                <a:ext cx="857400" cy="857400"/>
                <a:chOff x="12085150" y="4130275"/>
                <a:chExt cx="857400" cy="857400"/>
              </a:xfrm>
            </p:grpSpPr>
            <p:sp>
              <p:nvSpPr>
                <p:cNvPr id="728" name="Google Shape;728;p96"/>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9" name="Google Shape;729;p96"/>
                <p:cNvPicPr preferRelativeResize="0"/>
                <p:nvPr/>
              </p:nvPicPr>
              <p:blipFill rotWithShape="1">
                <a:blip r:embed="rId4">
                  <a:alphaModFix/>
                </a:blip>
                <a:srcRect/>
                <a:stretch/>
              </p:blipFill>
              <p:spPr>
                <a:xfrm>
                  <a:off x="12235963" y="4281088"/>
                  <a:ext cx="555775" cy="555775"/>
                </a:xfrm>
                <a:prstGeom prst="rect">
                  <a:avLst/>
                </a:prstGeom>
                <a:noFill/>
                <a:ln>
                  <a:noFill/>
                </a:ln>
              </p:spPr>
            </p:pic>
          </p:grpSp>
          <p:sp>
            <p:nvSpPr>
              <p:cNvPr id="730" name="Google Shape;730;p96"/>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Harmful Advice</a:t>
                </a:r>
                <a:endParaRPr/>
              </a:p>
            </p:txBody>
          </p:sp>
        </p:grpSp>
      </p:grpSp>
      <p:grpSp>
        <p:nvGrpSpPr>
          <p:cNvPr id="731" name="Google Shape;731;p96"/>
          <p:cNvGrpSpPr/>
          <p:nvPr/>
        </p:nvGrpSpPr>
        <p:grpSpPr>
          <a:xfrm>
            <a:off x="9224400" y="2780261"/>
            <a:ext cx="1675303" cy="6542906"/>
            <a:chOff x="9172900" y="2728774"/>
            <a:chExt cx="1675303" cy="6542906"/>
          </a:xfrm>
        </p:grpSpPr>
        <p:cxnSp>
          <p:nvCxnSpPr>
            <p:cNvPr id="732" name="Google Shape;732;p96"/>
            <p:cNvCxnSpPr/>
            <p:nvPr/>
          </p:nvCxnSpPr>
          <p:spPr>
            <a:xfrm>
              <a:off x="10835925" y="3166638"/>
              <a:ext cx="0" cy="5423700"/>
            </a:xfrm>
            <a:prstGeom prst="straightConnector1">
              <a:avLst/>
            </a:prstGeom>
            <a:noFill/>
            <a:ln w="38100" cap="flat" cmpd="sng">
              <a:solidFill>
                <a:schemeClr val="lt1"/>
              </a:solidFill>
              <a:prstDash val="solid"/>
              <a:round/>
              <a:headEnd type="none" w="med" len="med"/>
              <a:tailEnd type="none" w="med" len="med"/>
            </a:ln>
          </p:spPr>
        </p:cxnSp>
        <p:grpSp>
          <p:nvGrpSpPr>
            <p:cNvPr id="733" name="Google Shape;733;p96"/>
            <p:cNvGrpSpPr/>
            <p:nvPr/>
          </p:nvGrpSpPr>
          <p:grpSpPr>
            <a:xfrm>
              <a:off x="9172900" y="2728774"/>
              <a:ext cx="1403700" cy="1217235"/>
              <a:chOff x="3612350" y="4209375"/>
              <a:chExt cx="1403700" cy="1217235"/>
            </a:xfrm>
          </p:grpSpPr>
          <p:sp>
            <p:nvSpPr>
              <p:cNvPr id="734" name="Google Shape;734;p96"/>
              <p:cNvSpPr txBox="1"/>
              <p:nvPr/>
            </p:nvSpPr>
            <p:spPr>
              <a:xfrm>
                <a:off x="3612350" y="5143410"/>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Wikipedia</a:t>
                </a:r>
                <a:endParaRPr sz="1300">
                  <a:solidFill>
                    <a:srgbClr val="161616"/>
                  </a:solidFill>
                </a:endParaRPr>
              </a:p>
            </p:txBody>
          </p:sp>
          <p:pic>
            <p:nvPicPr>
              <p:cNvPr id="735" name="Google Shape;735;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36" name="Google Shape;736;p96"/>
            <p:cNvGrpSpPr/>
            <p:nvPr/>
          </p:nvGrpSpPr>
          <p:grpSpPr>
            <a:xfrm>
              <a:off x="9172900" y="4077913"/>
              <a:ext cx="1403700" cy="1217235"/>
              <a:chOff x="3612350" y="4209375"/>
              <a:chExt cx="1403700" cy="1217235"/>
            </a:xfrm>
          </p:grpSpPr>
          <p:sp>
            <p:nvSpPr>
              <p:cNvPr id="737" name="Google Shape;737;p96"/>
              <p:cNvSpPr txBox="1"/>
              <p:nvPr/>
            </p:nvSpPr>
            <p:spPr>
              <a:xfrm>
                <a:off x="3612350" y="5143410"/>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GitHub</a:t>
                </a:r>
                <a:endParaRPr sz="1300">
                  <a:solidFill>
                    <a:srgbClr val="161616"/>
                  </a:solidFill>
                </a:endParaRPr>
              </a:p>
            </p:txBody>
          </p:sp>
          <p:pic>
            <p:nvPicPr>
              <p:cNvPr id="738" name="Google Shape;738;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39" name="Google Shape;739;p96"/>
            <p:cNvGrpSpPr/>
            <p:nvPr/>
          </p:nvGrpSpPr>
          <p:grpSpPr>
            <a:xfrm>
              <a:off x="9172900" y="5427038"/>
              <a:ext cx="1403700" cy="1217235"/>
              <a:chOff x="3612350" y="4209375"/>
              <a:chExt cx="1403700" cy="1217235"/>
            </a:xfrm>
          </p:grpSpPr>
          <p:sp>
            <p:nvSpPr>
              <p:cNvPr id="740" name="Google Shape;740;p96"/>
              <p:cNvSpPr txBox="1"/>
              <p:nvPr/>
            </p:nvSpPr>
            <p:spPr>
              <a:xfrm>
                <a:off x="3612350" y="5143410"/>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Textbooks</a:t>
                </a:r>
                <a:endParaRPr sz="1300">
                  <a:solidFill>
                    <a:srgbClr val="161616"/>
                  </a:solidFill>
                </a:endParaRPr>
              </a:p>
            </p:txBody>
          </p:sp>
          <p:pic>
            <p:nvPicPr>
              <p:cNvPr id="741" name="Google Shape;741;p96"/>
              <p:cNvPicPr preferRelativeResize="0"/>
              <p:nvPr/>
            </p:nvPicPr>
            <p:blipFill>
              <a:blip r:embed="rId5">
                <a:alphaModFix/>
              </a:blip>
              <a:stretch>
                <a:fillRect/>
              </a:stretch>
            </p:blipFill>
            <p:spPr>
              <a:xfrm>
                <a:off x="4002038" y="4209375"/>
                <a:ext cx="626141" cy="851175"/>
              </a:xfrm>
              <a:prstGeom prst="rect">
                <a:avLst/>
              </a:prstGeom>
              <a:noFill/>
              <a:ln>
                <a:noFill/>
              </a:ln>
            </p:spPr>
          </p:pic>
        </p:grpSp>
        <p:grpSp>
          <p:nvGrpSpPr>
            <p:cNvPr id="742" name="Google Shape;742;p96"/>
            <p:cNvGrpSpPr/>
            <p:nvPr/>
          </p:nvGrpSpPr>
          <p:grpSpPr>
            <a:xfrm>
              <a:off x="9172900" y="6776163"/>
              <a:ext cx="1403700" cy="1217235"/>
              <a:chOff x="3612350" y="4209375"/>
              <a:chExt cx="1403700" cy="1217235"/>
            </a:xfrm>
          </p:grpSpPr>
          <p:sp>
            <p:nvSpPr>
              <p:cNvPr id="743" name="Google Shape;743;p96"/>
              <p:cNvSpPr txBox="1"/>
              <p:nvPr/>
            </p:nvSpPr>
            <p:spPr>
              <a:xfrm>
                <a:off x="3612350" y="5143410"/>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YouTube</a:t>
                </a:r>
                <a:endParaRPr sz="1300">
                  <a:solidFill>
                    <a:srgbClr val="161616"/>
                  </a:solidFill>
                </a:endParaRPr>
              </a:p>
            </p:txBody>
          </p:sp>
          <p:pic>
            <p:nvPicPr>
              <p:cNvPr id="744" name="Google Shape;744;p96"/>
              <p:cNvPicPr preferRelativeResize="0"/>
              <p:nvPr/>
            </p:nvPicPr>
            <p:blipFill>
              <a:blip r:embed="rId5">
                <a:alphaModFix/>
              </a:blip>
              <a:stretch>
                <a:fillRect/>
              </a:stretch>
            </p:blipFill>
            <p:spPr>
              <a:xfrm>
                <a:off x="4002038" y="4209375"/>
                <a:ext cx="626141" cy="851175"/>
              </a:xfrm>
              <a:prstGeom prst="rect">
                <a:avLst/>
              </a:prstGeom>
              <a:noFill/>
              <a:ln>
                <a:noFill/>
              </a:ln>
            </p:spPr>
          </p:pic>
        </p:grpSp>
        <p:cxnSp>
          <p:nvCxnSpPr>
            <p:cNvPr id="745" name="Google Shape;745;p96"/>
            <p:cNvCxnSpPr/>
            <p:nvPr/>
          </p:nvCxnSpPr>
          <p:spPr>
            <a:xfrm>
              <a:off x="10176503" y="3186087"/>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6" name="Google Shape;746;p96"/>
            <p:cNvCxnSpPr/>
            <p:nvPr/>
          </p:nvCxnSpPr>
          <p:spPr>
            <a:xfrm>
              <a:off x="10176503" y="4547412"/>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7" name="Google Shape;747;p96"/>
            <p:cNvCxnSpPr/>
            <p:nvPr/>
          </p:nvCxnSpPr>
          <p:spPr>
            <a:xfrm>
              <a:off x="10176503" y="5938587"/>
              <a:ext cx="671700" cy="0"/>
            </a:xfrm>
            <a:prstGeom prst="straightConnector1">
              <a:avLst/>
            </a:prstGeom>
            <a:noFill/>
            <a:ln w="38100" cap="flat" cmpd="sng">
              <a:solidFill>
                <a:schemeClr val="lt1"/>
              </a:solidFill>
              <a:prstDash val="solid"/>
              <a:round/>
              <a:headEnd type="none" w="med" len="med"/>
              <a:tailEnd type="stealth" w="med" len="med"/>
            </a:ln>
          </p:spPr>
        </p:cxnSp>
        <p:cxnSp>
          <p:nvCxnSpPr>
            <p:cNvPr id="748" name="Google Shape;748;p96"/>
            <p:cNvCxnSpPr/>
            <p:nvPr/>
          </p:nvCxnSpPr>
          <p:spPr>
            <a:xfrm>
              <a:off x="10176503" y="7263287"/>
              <a:ext cx="671700" cy="0"/>
            </a:xfrm>
            <a:prstGeom prst="straightConnector1">
              <a:avLst/>
            </a:prstGeom>
            <a:noFill/>
            <a:ln w="38100" cap="flat" cmpd="sng">
              <a:solidFill>
                <a:schemeClr val="lt1"/>
              </a:solidFill>
              <a:prstDash val="solid"/>
              <a:round/>
              <a:headEnd type="none" w="med" len="med"/>
              <a:tailEnd type="stealth" w="med" len="med"/>
            </a:ln>
          </p:spPr>
        </p:cxnSp>
        <p:grpSp>
          <p:nvGrpSpPr>
            <p:cNvPr id="749" name="Google Shape;749;p96"/>
            <p:cNvGrpSpPr/>
            <p:nvPr/>
          </p:nvGrpSpPr>
          <p:grpSpPr>
            <a:xfrm>
              <a:off x="9172900" y="8054445"/>
              <a:ext cx="1403700" cy="1217235"/>
              <a:chOff x="3612350" y="4209375"/>
              <a:chExt cx="1403700" cy="1217235"/>
            </a:xfrm>
          </p:grpSpPr>
          <p:sp>
            <p:nvSpPr>
              <p:cNvPr id="750" name="Google Shape;750;p96"/>
              <p:cNvSpPr txBox="1"/>
              <p:nvPr/>
            </p:nvSpPr>
            <p:spPr>
              <a:xfrm>
                <a:off x="3612350" y="5143410"/>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more …</a:t>
                </a:r>
                <a:endParaRPr sz="1300">
                  <a:solidFill>
                    <a:srgbClr val="161616"/>
                  </a:solidFill>
                </a:endParaRPr>
              </a:p>
            </p:txBody>
          </p:sp>
          <p:pic>
            <p:nvPicPr>
              <p:cNvPr id="751" name="Google Shape;751;p96"/>
              <p:cNvPicPr preferRelativeResize="0"/>
              <p:nvPr/>
            </p:nvPicPr>
            <p:blipFill>
              <a:blip r:embed="rId5">
                <a:alphaModFix/>
              </a:blip>
              <a:stretch>
                <a:fillRect/>
              </a:stretch>
            </p:blipFill>
            <p:spPr>
              <a:xfrm>
                <a:off x="4002038" y="4209375"/>
                <a:ext cx="626141" cy="851175"/>
              </a:xfrm>
              <a:prstGeom prst="rect">
                <a:avLst/>
              </a:prstGeom>
              <a:noFill/>
              <a:ln>
                <a:noFill/>
              </a:ln>
            </p:spPr>
          </p:pic>
        </p:grpSp>
        <p:cxnSp>
          <p:nvCxnSpPr>
            <p:cNvPr id="752" name="Google Shape;752;p96"/>
            <p:cNvCxnSpPr/>
            <p:nvPr/>
          </p:nvCxnSpPr>
          <p:spPr>
            <a:xfrm>
              <a:off x="10164228" y="8565862"/>
              <a:ext cx="671700" cy="0"/>
            </a:xfrm>
            <a:prstGeom prst="straightConnector1">
              <a:avLst/>
            </a:prstGeom>
            <a:noFill/>
            <a:ln w="38100" cap="flat" cmpd="sng">
              <a:solidFill>
                <a:schemeClr val="lt1"/>
              </a:solidFill>
              <a:prstDash val="solid"/>
              <a:round/>
              <a:headEnd type="none" w="med" len="med"/>
              <a:tailEnd type="stealth" w="med" len="med"/>
            </a:ln>
          </p:spPr>
        </p:cxnSp>
      </p:grpSp>
      <p:cxnSp>
        <p:nvCxnSpPr>
          <p:cNvPr id="753" name="Google Shape;753;p96"/>
          <p:cNvCxnSpPr/>
          <p:nvPr/>
        </p:nvCxnSpPr>
        <p:spPr>
          <a:xfrm rot="10800000" flipH="1">
            <a:off x="15036750" y="2903749"/>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4" name="Google Shape;754;p96"/>
          <p:cNvCxnSpPr/>
          <p:nvPr/>
        </p:nvCxnSpPr>
        <p:spPr>
          <a:xfrm rot="10800000" flipH="1">
            <a:off x="15036750" y="43871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5" name="Google Shape;755;p96"/>
          <p:cNvCxnSpPr/>
          <p:nvPr/>
        </p:nvCxnSpPr>
        <p:spPr>
          <a:xfrm rot="10800000" flipH="1">
            <a:off x="15036750" y="59915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6" name="Google Shape;756;p96"/>
          <p:cNvCxnSpPr/>
          <p:nvPr/>
        </p:nvCxnSpPr>
        <p:spPr>
          <a:xfrm rot="10800000" flipH="1">
            <a:off x="15036750" y="73228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757" name="Google Shape;757;p96"/>
          <p:cNvCxnSpPr/>
          <p:nvPr/>
        </p:nvCxnSpPr>
        <p:spPr>
          <a:xfrm rot="10800000" flipH="1">
            <a:off x="15044557" y="8715803"/>
            <a:ext cx="677400" cy="17400"/>
          </a:xfrm>
          <a:prstGeom prst="straightConnector1">
            <a:avLst/>
          </a:prstGeom>
          <a:noFill/>
          <a:ln w="38100" cap="flat" cmpd="sng">
            <a:solidFill>
              <a:schemeClr val="lt1"/>
            </a:solidFill>
            <a:prstDash val="solid"/>
            <a:round/>
            <a:headEnd type="none" w="med" len="med"/>
            <a:tailEnd type="stealth" w="med" len="med"/>
          </a:ln>
        </p:spPr>
      </p:cxnSp>
      <p:pic>
        <p:nvPicPr>
          <p:cNvPr id="758" name="Google Shape;758;p96"/>
          <p:cNvPicPr preferRelativeResize="0"/>
          <p:nvPr/>
        </p:nvPicPr>
        <p:blipFill rotWithShape="1">
          <a:blip r:embed="rId6">
            <a:alphaModFix/>
          </a:blip>
          <a:srcRect/>
          <a:stretch/>
        </p:blipFill>
        <p:spPr>
          <a:xfrm>
            <a:off x="16783492" y="2568350"/>
            <a:ext cx="688203" cy="688200"/>
          </a:xfrm>
          <a:prstGeom prst="rect">
            <a:avLst/>
          </a:prstGeom>
          <a:noFill/>
          <a:ln>
            <a:noFill/>
          </a:ln>
        </p:spPr>
      </p:pic>
      <p:pic>
        <p:nvPicPr>
          <p:cNvPr id="759" name="Google Shape;759;p96"/>
          <p:cNvPicPr preferRelativeResize="0"/>
          <p:nvPr/>
        </p:nvPicPr>
        <p:blipFill rotWithShape="1">
          <a:blip r:embed="rId7">
            <a:alphaModFix/>
          </a:blip>
          <a:srcRect/>
          <a:stretch/>
        </p:blipFill>
        <p:spPr>
          <a:xfrm>
            <a:off x="16783498" y="4051725"/>
            <a:ext cx="688203" cy="688200"/>
          </a:xfrm>
          <a:prstGeom prst="rect">
            <a:avLst/>
          </a:prstGeom>
          <a:noFill/>
          <a:ln>
            <a:noFill/>
          </a:ln>
        </p:spPr>
      </p:pic>
      <p:pic>
        <p:nvPicPr>
          <p:cNvPr id="760" name="Google Shape;760;p96"/>
          <p:cNvPicPr preferRelativeResize="0"/>
          <p:nvPr/>
        </p:nvPicPr>
        <p:blipFill rotWithShape="1">
          <a:blip r:embed="rId7">
            <a:alphaModFix/>
          </a:blip>
          <a:srcRect/>
          <a:stretch/>
        </p:blipFill>
        <p:spPr>
          <a:xfrm>
            <a:off x="16783498" y="5656125"/>
            <a:ext cx="688203" cy="688200"/>
          </a:xfrm>
          <a:prstGeom prst="rect">
            <a:avLst/>
          </a:prstGeom>
          <a:noFill/>
          <a:ln>
            <a:noFill/>
          </a:ln>
        </p:spPr>
      </p:pic>
      <p:pic>
        <p:nvPicPr>
          <p:cNvPr id="761" name="Google Shape;761;p96"/>
          <p:cNvPicPr preferRelativeResize="0"/>
          <p:nvPr/>
        </p:nvPicPr>
        <p:blipFill rotWithShape="1">
          <a:blip r:embed="rId7">
            <a:alphaModFix/>
          </a:blip>
          <a:srcRect/>
          <a:stretch/>
        </p:blipFill>
        <p:spPr>
          <a:xfrm>
            <a:off x="16783498" y="6987425"/>
            <a:ext cx="688203" cy="688200"/>
          </a:xfrm>
          <a:prstGeom prst="rect">
            <a:avLst/>
          </a:prstGeom>
          <a:noFill/>
          <a:ln>
            <a:noFill/>
          </a:ln>
        </p:spPr>
      </p:pic>
      <p:pic>
        <p:nvPicPr>
          <p:cNvPr id="762" name="Google Shape;762;p96"/>
          <p:cNvPicPr preferRelativeResize="0"/>
          <p:nvPr/>
        </p:nvPicPr>
        <p:blipFill rotWithShape="1">
          <a:blip r:embed="rId7">
            <a:alphaModFix/>
          </a:blip>
          <a:srcRect/>
          <a:stretch/>
        </p:blipFill>
        <p:spPr>
          <a:xfrm>
            <a:off x="16783498" y="8380400"/>
            <a:ext cx="688203" cy="688200"/>
          </a:xfrm>
          <a:prstGeom prst="rect">
            <a:avLst/>
          </a:prstGeom>
          <a:noFill/>
          <a:ln>
            <a:noFill/>
          </a:ln>
        </p:spPr>
      </p:pic>
      <p:sp>
        <p:nvSpPr>
          <p:cNvPr id="763" name="Google Shape;763;p96"/>
          <p:cNvSpPr txBox="1"/>
          <p:nvPr/>
        </p:nvSpPr>
        <p:spPr>
          <a:xfrm>
            <a:off x="12498600" y="6745625"/>
            <a:ext cx="1155000" cy="9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lt1"/>
                </a:solidFill>
                <a:latin typeface="Hind"/>
                <a:ea typeface="Hind"/>
                <a:cs typeface="Hind"/>
                <a:sym typeface="Hind"/>
              </a:rPr>
              <a:t>70B</a:t>
            </a:r>
            <a:r>
              <a:rPr lang="en-US" sz="2200">
                <a:solidFill>
                  <a:schemeClr val="lt1"/>
                </a:solidFill>
                <a:latin typeface="Hind Medium"/>
                <a:ea typeface="Hind Medium"/>
                <a:cs typeface="Hind Medium"/>
                <a:sym typeface="Hind Medium"/>
              </a:rPr>
              <a:t> Params</a:t>
            </a:r>
            <a:endParaRPr sz="2200">
              <a:solidFill>
                <a:schemeClr val="lt1"/>
              </a:solidFill>
              <a:latin typeface="Hind Medium"/>
              <a:ea typeface="Hind Medium"/>
              <a:cs typeface="Hind Medium"/>
              <a:sym typeface="Hind Medium"/>
            </a:endParaRPr>
          </a:p>
        </p:txBody>
      </p:sp>
      <p:sp>
        <p:nvSpPr>
          <p:cNvPr id="764" name="Google Shape;764;p96"/>
          <p:cNvSpPr txBox="1"/>
          <p:nvPr/>
        </p:nvSpPr>
        <p:spPr>
          <a:xfrm>
            <a:off x="2505400" y="2789425"/>
            <a:ext cx="5788800" cy="2447400"/>
          </a:xfrm>
          <a:prstGeom prst="rect">
            <a:avLst/>
          </a:prstGeom>
          <a:noFill/>
          <a:ln>
            <a:noFill/>
          </a:ln>
        </p:spPr>
        <p:txBody>
          <a:bodyPr spcFirstLastPara="1" wrap="square" lIns="68600" tIns="68600" rIns="68600" bIns="68600" anchor="t" anchorCtr="0">
            <a:spAutoFit/>
          </a:bodyPr>
          <a:lstStyle/>
          <a:p>
            <a:pPr marL="0" marR="0" lvl="0" indent="0" algn="l" rtl="0">
              <a:lnSpc>
                <a:spcPct val="2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Large training data, NOT all clean</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Training data for LLMs is comprised of data from varied sources. It is an arduous task to guarantee the quality of the data. The size of the data is very large. For example, Llama 3 is trained on 15T tokens.</a:t>
            </a:r>
            <a:endParaRPr sz="2100" b="1">
              <a:solidFill>
                <a:srgbClr val="151414"/>
              </a:solidFill>
              <a:latin typeface="Montserrat"/>
              <a:ea typeface="Montserrat"/>
              <a:cs typeface="Montserrat"/>
              <a:sym typeface="Montserrat"/>
            </a:endParaRPr>
          </a:p>
        </p:txBody>
      </p:sp>
      <p:sp>
        <p:nvSpPr>
          <p:cNvPr id="765" name="Google Shape;765;p96"/>
          <p:cNvSpPr txBox="1"/>
          <p:nvPr/>
        </p:nvSpPr>
        <p:spPr>
          <a:xfrm>
            <a:off x="2505400" y="7376875"/>
            <a:ext cx="5788800" cy="3124800"/>
          </a:xfrm>
          <a:prstGeom prst="rect">
            <a:avLst/>
          </a:prstGeom>
          <a:noFill/>
          <a:ln>
            <a:noFill/>
          </a:ln>
        </p:spPr>
        <p:txBody>
          <a:bodyPr spcFirstLastPara="1" wrap="square" lIns="68600" tIns="68600" rIns="68600" bIns="68600" anchor="t" anchorCtr="0">
            <a:spAutoFit/>
          </a:bodyPr>
          <a:lstStyle/>
          <a:p>
            <a:pPr marL="0" marR="0" lvl="0" indent="0" algn="l" rtl="0">
              <a:lnSpc>
                <a:spcPct val="2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Wide range of outputs, NOT all useful</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Large amount of training data and vast variety of prompts produce wide range of outputs. Users are often prompt-engineering to generate the desired output. And the model owners are continuously patching the guardrails and the LLMs.</a:t>
            </a:r>
            <a:endParaRPr sz="2100" b="1">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endParaRPr sz="2000">
              <a:solidFill>
                <a:srgbClr val="151414"/>
              </a:solidFill>
              <a:latin typeface="Hind Medium"/>
              <a:ea typeface="Hind Medium"/>
              <a:cs typeface="Hind Medium"/>
              <a:sym typeface="Hind Medium"/>
            </a:endParaRPr>
          </a:p>
        </p:txBody>
      </p:sp>
      <p:sp>
        <p:nvSpPr>
          <p:cNvPr id="766" name="Google Shape;766;p96"/>
          <p:cNvSpPr txBox="1"/>
          <p:nvPr/>
        </p:nvSpPr>
        <p:spPr>
          <a:xfrm>
            <a:off x="2505400" y="5268171"/>
            <a:ext cx="5788800" cy="2108700"/>
          </a:xfrm>
          <a:prstGeom prst="rect">
            <a:avLst/>
          </a:prstGeom>
          <a:noFill/>
          <a:ln>
            <a:noFill/>
          </a:ln>
        </p:spPr>
        <p:txBody>
          <a:bodyPr spcFirstLastPara="1" wrap="square" lIns="68600" tIns="68600" rIns="68600" bIns="68600" anchor="t" anchorCtr="0">
            <a:spAutoFit/>
          </a:bodyPr>
          <a:lstStyle/>
          <a:p>
            <a:pPr marL="0" marR="0" lvl="0" indent="0" algn="l" rtl="0">
              <a:lnSpc>
                <a:spcPct val="2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Close to infinite prompting possibilities</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A generic LLM chat bot that is open to the public can receive a large variety of prompts on a large number of topics including harmful and hateful nature. </a:t>
            </a:r>
            <a:endParaRPr sz="2100" b="1">
              <a:solidFill>
                <a:srgbClr val="151414"/>
              </a:solidFill>
              <a:latin typeface="Montserrat"/>
              <a:ea typeface="Montserrat"/>
              <a:cs typeface="Montserrat"/>
              <a:sym typeface="Montserrat"/>
            </a:endParaRPr>
          </a:p>
        </p:txBody>
      </p:sp>
      <p:cxnSp>
        <p:nvCxnSpPr>
          <p:cNvPr id="767" name="Google Shape;767;p96"/>
          <p:cNvCxnSpPr/>
          <p:nvPr/>
        </p:nvCxnSpPr>
        <p:spPr>
          <a:xfrm>
            <a:off x="12968275" y="4659925"/>
            <a:ext cx="0" cy="762900"/>
          </a:xfrm>
          <a:prstGeom prst="straightConnector1">
            <a:avLst/>
          </a:prstGeom>
          <a:noFill/>
          <a:ln w="38100" cap="flat" cmpd="sng">
            <a:solidFill>
              <a:schemeClr val="lt1"/>
            </a:solidFill>
            <a:prstDash val="solid"/>
            <a:round/>
            <a:headEnd type="none" w="med" len="med"/>
            <a:tailEnd type="stealth" w="med" len="med"/>
          </a:ln>
        </p:spPr>
      </p:cxnSp>
      <p:sp>
        <p:nvSpPr>
          <p:cNvPr id="768" name="Google Shape;768;p96"/>
          <p:cNvSpPr txBox="1"/>
          <p:nvPr/>
        </p:nvSpPr>
        <p:spPr>
          <a:xfrm>
            <a:off x="12072554" y="4110340"/>
            <a:ext cx="17862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lt1"/>
                </a:solidFill>
                <a:latin typeface="Hind"/>
                <a:ea typeface="Hind"/>
                <a:cs typeface="Hind"/>
                <a:sym typeface="Hind"/>
              </a:rPr>
              <a:t>~ ∞ </a:t>
            </a:r>
            <a:r>
              <a:rPr lang="en-US" sz="2200">
                <a:solidFill>
                  <a:schemeClr val="lt1"/>
                </a:solidFill>
                <a:latin typeface="Hind Medium"/>
                <a:ea typeface="Hind Medium"/>
                <a:cs typeface="Hind Medium"/>
                <a:sym typeface="Hind Medium"/>
              </a:rPr>
              <a:t>Prompts</a:t>
            </a:r>
            <a:endParaRPr sz="2200">
              <a:solidFill>
                <a:schemeClr val="lt1"/>
              </a:solidFill>
              <a:latin typeface="Hind Medium"/>
              <a:ea typeface="Hind Medium"/>
              <a:cs typeface="Hind Medium"/>
              <a:sym typeface="Hind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E1B0-64B2-5C48-1447-992F92783BBD}"/>
              </a:ext>
            </a:extLst>
          </p:cNvPr>
          <p:cNvSpPr>
            <a:spLocks noGrp="1"/>
          </p:cNvSpPr>
          <p:nvPr>
            <p:ph type="title"/>
          </p:nvPr>
        </p:nvSpPr>
        <p:spPr/>
        <p:txBody>
          <a:bodyPr/>
          <a:lstStyle/>
          <a:p>
            <a:r>
              <a:rPr lang="en-US" dirty="0" err="1"/>
              <a:t>GeN</a:t>
            </a:r>
            <a:r>
              <a:rPr lang="en-US" dirty="0"/>
              <a:t>-AI is a Guessing Machine</a:t>
            </a:r>
          </a:p>
        </p:txBody>
      </p:sp>
      <p:sp>
        <p:nvSpPr>
          <p:cNvPr id="3" name="Subtitle 2">
            <a:extLst>
              <a:ext uri="{FF2B5EF4-FFF2-40B4-BE49-F238E27FC236}">
                <a16:creationId xmlns:a16="http://schemas.microsoft.com/office/drawing/2014/main" id="{6805A311-30D4-730B-58FE-73A8EEE0BBB0}"/>
              </a:ext>
            </a:extLst>
          </p:cNvPr>
          <p:cNvSpPr>
            <a:spLocks noGrp="1"/>
          </p:cNvSpPr>
          <p:nvPr>
            <p:ph type="subTitle" idx="1"/>
          </p:nvPr>
        </p:nvSpPr>
        <p:spPr>
          <a:xfrm>
            <a:off x="2588217" y="4282226"/>
            <a:ext cx="10686333" cy="1233000"/>
          </a:xfrm>
        </p:spPr>
        <p:txBody>
          <a:bodyPr/>
          <a:lstStyle/>
          <a:p>
            <a:r>
              <a:rPr lang="en-US" sz="4001" dirty="0"/>
              <a:t>Powerful but can be unreliable</a:t>
            </a:r>
          </a:p>
        </p:txBody>
      </p:sp>
      <p:sp>
        <p:nvSpPr>
          <p:cNvPr id="4" name="Subtitle 3">
            <a:extLst>
              <a:ext uri="{FF2B5EF4-FFF2-40B4-BE49-F238E27FC236}">
                <a16:creationId xmlns:a16="http://schemas.microsoft.com/office/drawing/2014/main" id="{3952F0AE-C2F3-561B-29B7-B0B1D35CCC01}"/>
              </a:ext>
            </a:extLst>
          </p:cNvPr>
          <p:cNvSpPr>
            <a:spLocks noGrp="1"/>
          </p:cNvSpPr>
          <p:nvPr>
            <p:ph type="subTitle" idx="2"/>
          </p:nvPr>
        </p:nvSpPr>
        <p:spPr>
          <a:xfrm>
            <a:off x="2743200" y="5515226"/>
            <a:ext cx="10531350" cy="3333750"/>
          </a:xfrm>
        </p:spPr>
        <p:txBody>
          <a:bodyPr/>
          <a:lstStyle/>
          <a:p>
            <a:pPr marL="558828" indent="-457223">
              <a:buFont typeface="Arial" panose="020B0604020202020204" pitchFamily="34" charset="0"/>
              <a:buChar char="•"/>
            </a:pPr>
            <a:r>
              <a:rPr lang="en-US" dirty="0"/>
              <a:t>Really good for cases with low-risk downside when answers are wrong</a:t>
            </a:r>
          </a:p>
          <a:p>
            <a:pPr marL="558828" indent="-457223">
              <a:buFont typeface="Arial" panose="020B0604020202020204" pitchFamily="34" charset="0"/>
              <a:buChar char="•"/>
            </a:pPr>
            <a:r>
              <a:rPr lang="en-US" dirty="0"/>
              <a:t>But, we want to use it for cases where mistakes can cause real harm (e.g., Finance, Medicine)</a:t>
            </a:r>
          </a:p>
        </p:txBody>
      </p:sp>
    </p:spTree>
    <p:extLst>
      <p:ext uri="{BB962C8B-B14F-4D97-AF65-F5344CB8AC3E}">
        <p14:creationId xmlns:p14="http://schemas.microsoft.com/office/powerpoint/2010/main" val="137750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7"/>
          <p:cNvSpPr txBox="1">
            <a:spLocks noGrp="1"/>
          </p:cNvSpPr>
          <p:nvPr>
            <p:ph type="title"/>
          </p:nvPr>
        </p:nvSpPr>
        <p:spPr>
          <a:xfrm>
            <a:off x="2499175" y="1444800"/>
            <a:ext cx="12552300" cy="1028400"/>
          </a:xfrm>
          <a:prstGeom prst="rect">
            <a:avLst/>
          </a:prstGeom>
        </p:spPr>
        <p:txBody>
          <a:bodyPr spcFirstLastPara="1" wrap="square" lIns="68600" tIns="68600" rIns="68600" bIns="68600" anchor="t" anchorCtr="0">
            <a:noAutofit/>
          </a:bodyPr>
          <a:lstStyle/>
          <a:p>
            <a:pPr marL="0" lvl="0" indent="0" algn="l" rtl="0">
              <a:spcBef>
                <a:spcPts val="0"/>
              </a:spcBef>
              <a:spcAft>
                <a:spcPts val="0"/>
              </a:spcAft>
              <a:buNone/>
            </a:pPr>
            <a:r>
              <a:rPr lang="en-US"/>
              <a:t>Comprehensive Validation of RAG is possible</a:t>
            </a:r>
            <a:endParaRPr/>
          </a:p>
        </p:txBody>
      </p:sp>
      <p:cxnSp>
        <p:nvCxnSpPr>
          <p:cNvPr id="774" name="Google Shape;774;p97"/>
          <p:cNvCxnSpPr/>
          <p:nvPr/>
        </p:nvCxnSpPr>
        <p:spPr>
          <a:xfrm>
            <a:off x="2588162" y="2456115"/>
            <a:ext cx="1621800" cy="0"/>
          </a:xfrm>
          <a:prstGeom prst="straightConnector1">
            <a:avLst/>
          </a:prstGeom>
          <a:noFill/>
          <a:ln w="57150" cap="flat" cmpd="sng">
            <a:solidFill>
              <a:srgbClr val="FEC925"/>
            </a:solidFill>
            <a:prstDash val="solid"/>
            <a:round/>
            <a:headEnd type="none" w="sm" len="sm"/>
            <a:tailEnd type="none" w="sm" len="sm"/>
          </a:ln>
        </p:spPr>
      </p:cxnSp>
      <p:cxnSp>
        <p:nvCxnSpPr>
          <p:cNvPr id="775" name="Google Shape;775;p97"/>
          <p:cNvCxnSpPr/>
          <p:nvPr/>
        </p:nvCxnSpPr>
        <p:spPr>
          <a:xfrm>
            <a:off x="13941867" y="6000225"/>
            <a:ext cx="1118700" cy="0"/>
          </a:xfrm>
          <a:prstGeom prst="straightConnector1">
            <a:avLst/>
          </a:prstGeom>
          <a:noFill/>
          <a:ln w="38100" cap="flat" cmpd="sng">
            <a:solidFill>
              <a:schemeClr val="lt1"/>
            </a:solidFill>
            <a:prstDash val="solid"/>
            <a:round/>
            <a:headEnd type="none" w="med" len="med"/>
            <a:tailEnd type="triangle" w="med" len="med"/>
          </a:ln>
        </p:spPr>
      </p:cxnSp>
      <p:cxnSp>
        <p:nvCxnSpPr>
          <p:cNvPr id="776" name="Google Shape;776;p97"/>
          <p:cNvCxnSpPr/>
          <p:nvPr/>
        </p:nvCxnSpPr>
        <p:spPr>
          <a:xfrm>
            <a:off x="15044575" y="2902125"/>
            <a:ext cx="0" cy="5837100"/>
          </a:xfrm>
          <a:prstGeom prst="straightConnector1">
            <a:avLst/>
          </a:prstGeom>
          <a:noFill/>
          <a:ln w="38100" cap="flat" cmpd="sng">
            <a:solidFill>
              <a:schemeClr val="lt1"/>
            </a:solidFill>
            <a:prstDash val="solid"/>
            <a:round/>
            <a:headEnd type="none" w="med" len="med"/>
            <a:tailEnd type="none" w="med" len="med"/>
          </a:ln>
        </p:spPr>
      </p:cxnSp>
      <p:grpSp>
        <p:nvGrpSpPr>
          <p:cNvPr id="777" name="Google Shape;777;p97"/>
          <p:cNvGrpSpPr/>
          <p:nvPr/>
        </p:nvGrpSpPr>
        <p:grpSpPr>
          <a:xfrm>
            <a:off x="15370350" y="2519204"/>
            <a:ext cx="1545000" cy="7112588"/>
            <a:chOff x="11621400" y="2281725"/>
            <a:chExt cx="1545000" cy="7112588"/>
          </a:xfrm>
        </p:grpSpPr>
        <p:grpSp>
          <p:nvGrpSpPr>
            <p:cNvPr id="778" name="Google Shape;778;p97"/>
            <p:cNvGrpSpPr/>
            <p:nvPr/>
          </p:nvGrpSpPr>
          <p:grpSpPr>
            <a:xfrm>
              <a:off x="11728950" y="2281725"/>
              <a:ext cx="1329900" cy="1402200"/>
              <a:chOff x="12702000" y="3255225"/>
              <a:chExt cx="1329900" cy="1402200"/>
            </a:xfrm>
          </p:grpSpPr>
          <p:grpSp>
            <p:nvGrpSpPr>
              <p:cNvPr id="779" name="Google Shape;779;p97"/>
              <p:cNvGrpSpPr/>
              <p:nvPr/>
            </p:nvGrpSpPr>
            <p:grpSpPr>
              <a:xfrm>
                <a:off x="12938250" y="3255225"/>
                <a:ext cx="857400" cy="857400"/>
                <a:chOff x="12085150" y="4130275"/>
                <a:chExt cx="857400" cy="857400"/>
              </a:xfrm>
            </p:grpSpPr>
            <p:sp>
              <p:nvSpPr>
                <p:cNvPr id="780" name="Google Shape;78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1" name="Google Shape;78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82" name="Google Shape;782;p97"/>
              <p:cNvSpPr txBox="1"/>
              <p:nvPr/>
            </p:nvSpPr>
            <p:spPr>
              <a:xfrm>
                <a:off x="12702000" y="4112625"/>
                <a:ext cx="1329900" cy="54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Useful &amp; Safe Response</a:t>
                </a:r>
                <a:endParaRPr/>
              </a:p>
            </p:txBody>
          </p:sp>
        </p:grpSp>
        <p:grpSp>
          <p:nvGrpSpPr>
            <p:cNvPr id="783" name="Google Shape;783;p97"/>
            <p:cNvGrpSpPr/>
            <p:nvPr/>
          </p:nvGrpSpPr>
          <p:grpSpPr>
            <a:xfrm>
              <a:off x="11621400" y="5282625"/>
              <a:ext cx="1545000" cy="1222200"/>
              <a:chOff x="11584775" y="6214725"/>
              <a:chExt cx="1545000" cy="1222200"/>
            </a:xfrm>
          </p:grpSpPr>
          <p:grpSp>
            <p:nvGrpSpPr>
              <p:cNvPr id="784" name="Google Shape;784;p97"/>
              <p:cNvGrpSpPr/>
              <p:nvPr/>
            </p:nvGrpSpPr>
            <p:grpSpPr>
              <a:xfrm>
                <a:off x="11928575" y="6214725"/>
                <a:ext cx="857400" cy="857400"/>
                <a:chOff x="12085150" y="4130275"/>
                <a:chExt cx="857400" cy="857400"/>
              </a:xfrm>
            </p:grpSpPr>
            <p:sp>
              <p:nvSpPr>
                <p:cNvPr id="785" name="Google Shape;785;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87" name="Google Shape;787;p97"/>
              <p:cNvSpPr txBox="1"/>
              <p:nvPr/>
            </p:nvSpPr>
            <p:spPr>
              <a:xfrm>
                <a:off x="11584775" y="7072125"/>
                <a:ext cx="15450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Hallucinations</a:t>
                </a:r>
                <a:endParaRPr/>
              </a:p>
            </p:txBody>
          </p:sp>
        </p:grpSp>
        <p:grpSp>
          <p:nvGrpSpPr>
            <p:cNvPr id="788" name="Google Shape;788;p97"/>
            <p:cNvGrpSpPr/>
            <p:nvPr/>
          </p:nvGrpSpPr>
          <p:grpSpPr>
            <a:xfrm>
              <a:off x="11728950" y="3782163"/>
              <a:ext cx="1329900" cy="1402200"/>
              <a:chOff x="12702000" y="3255225"/>
              <a:chExt cx="1329900" cy="1402200"/>
            </a:xfrm>
          </p:grpSpPr>
          <p:grpSp>
            <p:nvGrpSpPr>
              <p:cNvPr id="789" name="Google Shape;789;p97"/>
              <p:cNvGrpSpPr/>
              <p:nvPr/>
            </p:nvGrpSpPr>
            <p:grpSpPr>
              <a:xfrm>
                <a:off x="12938250" y="3255225"/>
                <a:ext cx="857400" cy="857400"/>
                <a:chOff x="12085150" y="4130275"/>
                <a:chExt cx="857400" cy="857400"/>
              </a:xfrm>
            </p:grpSpPr>
            <p:sp>
              <p:nvSpPr>
                <p:cNvPr id="790" name="Google Shape;79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92" name="Google Shape;792;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Incorrect Information</a:t>
                </a:r>
                <a:endParaRPr/>
              </a:p>
            </p:txBody>
          </p:sp>
        </p:grpSp>
        <p:grpSp>
          <p:nvGrpSpPr>
            <p:cNvPr id="793" name="Google Shape;793;p97"/>
            <p:cNvGrpSpPr/>
            <p:nvPr/>
          </p:nvGrpSpPr>
          <p:grpSpPr>
            <a:xfrm>
              <a:off x="11728950" y="6603063"/>
              <a:ext cx="1329900" cy="1402200"/>
              <a:chOff x="12702000" y="3255225"/>
              <a:chExt cx="1329900" cy="1402200"/>
            </a:xfrm>
          </p:grpSpPr>
          <p:grpSp>
            <p:nvGrpSpPr>
              <p:cNvPr id="794" name="Google Shape;794;p97"/>
              <p:cNvGrpSpPr/>
              <p:nvPr/>
            </p:nvGrpSpPr>
            <p:grpSpPr>
              <a:xfrm>
                <a:off x="12938250" y="3255225"/>
                <a:ext cx="857400" cy="857400"/>
                <a:chOff x="12085150" y="4130275"/>
                <a:chExt cx="857400" cy="857400"/>
              </a:xfrm>
            </p:grpSpPr>
            <p:sp>
              <p:nvSpPr>
                <p:cNvPr id="795" name="Google Shape;795;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6" name="Google Shape;796;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797" name="Google Shape;797;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Bias</a:t>
                </a:r>
                <a:endParaRPr/>
              </a:p>
            </p:txBody>
          </p:sp>
        </p:grpSp>
        <p:grpSp>
          <p:nvGrpSpPr>
            <p:cNvPr id="798" name="Google Shape;798;p97"/>
            <p:cNvGrpSpPr/>
            <p:nvPr/>
          </p:nvGrpSpPr>
          <p:grpSpPr>
            <a:xfrm>
              <a:off x="11728950" y="7992113"/>
              <a:ext cx="1329900" cy="1402200"/>
              <a:chOff x="12702000" y="3255225"/>
              <a:chExt cx="1329900" cy="1402200"/>
            </a:xfrm>
          </p:grpSpPr>
          <p:grpSp>
            <p:nvGrpSpPr>
              <p:cNvPr id="799" name="Google Shape;799;p97"/>
              <p:cNvGrpSpPr/>
              <p:nvPr/>
            </p:nvGrpSpPr>
            <p:grpSpPr>
              <a:xfrm>
                <a:off x="12938250" y="3255225"/>
                <a:ext cx="857400" cy="857400"/>
                <a:chOff x="12085150" y="4130275"/>
                <a:chExt cx="857400" cy="857400"/>
              </a:xfrm>
            </p:grpSpPr>
            <p:sp>
              <p:nvSpPr>
                <p:cNvPr id="800" name="Google Shape;800;p97"/>
                <p:cNvSpPr/>
                <p:nvPr/>
              </p:nvSpPr>
              <p:spPr>
                <a:xfrm>
                  <a:off x="12085150" y="4130275"/>
                  <a:ext cx="857400" cy="857400"/>
                </a:xfrm>
                <a:prstGeom prst="ellipse">
                  <a:avLst/>
                </a:prstGeom>
                <a:gradFill>
                  <a:gsLst>
                    <a:gs pos="0">
                      <a:srgbClr val="FEC925"/>
                    </a:gs>
                    <a:gs pos="100000">
                      <a:srgbClr val="FBE74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1" name="Google Shape;801;p97"/>
                <p:cNvPicPr preferRelativeResize="0"/>
                <p:nvPr/>
              </p:nvPicPr>
              <p:blipFill rotWithShape="1">
                <a:blip r:embed="rId3">
                  <a:alphaModFix/>
                </a:blip>
                <a:srcRect/>
                <a:stretch/>
              </p:blipFill>
              <p:spPr>
                <a:xfrm>
                  <a:off x="12235963" y="4281088"/>
                  <a:ext cx="555775" cy="555775"/>
                </a:xfrm>
                <a:prstGeom prst="rect">
                  <a:avLst/>
                </a:prstGeom>
                <a:noFill/>
                <a:ln>
                  <a:noFill/>
                </a:ln>
              </p:spPr>
            </p:pic>
          </p:grpSp>
          <p:sp>
            <p:nvSpPr>
              <p:cNvPr id="802" name="Google Shape;802;p97"/>
              <p:cNvSpPr txBox="1"/>
              <p:nvPr/>
            </p:nvSpPr>
            <p:spPr>
              <a:xfrm>
                <a:off x="12702000" y="4112625"/>
                <a:ext cx="1329900" cy="544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300" b="1">
                    <a:solidFill>
                      <a:schemeClr val="dk1"/>
                    </a:solidFill>
                    <a:latin typeface="Montserrat"/>
                    <a:ea typeface="Montserrat"/>
                    <a:cs typeface="Montserrat"/>
                    <a:sym typeface="Montserrat"/>
                  </a:rPr>
                  <a:t>Harmful Advice</a:t>
                </a:r>
                <a:endParaRPr/>
              </a:p>
            </p:txBody>
          </p:sp>
        </p:grpSp>
      </p:grpSp>
      <p:cxnSp>
        <p:nvCxnSpPr>
          <p:cNvPr id="803" name="Google Shape;803;p97"/>
          <p:cNvCxnSpPr/>
          <p:nvPr/>
        </p:nvCxnSpPr>
        <p:spPr>
          <a:xfrm rot="10800000" flipH="1">
            <a:off x="15036750" y="2903749"/>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4" name="Google Shape;804;p97"/>
          <p:cNvCxnSpPr/>
          <p:nvPr/>
        </p:nvCxnSpPr>
        <p:spPr>
          <a:xfrm rot="10800000" flipH="1">
            <a:off x="15036750" y="43871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5" name="Google Shape;805;p97"/>
          <p:cNvCxnSpPr/>
          <p:nvPr/>
        </p:nvCxnSpPr>
        <p:spPr>
          <a:xfrm rot="10800000" flipH="1">
            <a:off x="15036750" y="59915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6" name="Google Shape;806;p97"/>
          <p:cNvCxnSpPr/>
          <p:nvPr/>
        </p:nvCxnSpPr>
        <p:spPr>
          <a:xfrm rot="10800000" flipH="1">
            <a:off x="15036750" y="7322825"/>
            <a:ext cx="677400" cy="17400"/>
          </a:xfrm>
          <a:prstGeom prst="straightConnector1">
            <a:avLst/>
          </a:prstGeom>
          <a:noFill/>
          <a:ln w="38100" cap="flat" cmpd="sng">
            <a:solidFill>
              <a:schemeClr val="lt1"/>
            </a:solidFill>
            <a:prstDash val="solid"/>
            <a:round/>
            <a:headEnd type="none" w="med" len="med"/>
            <a:tailEnd type="stealth" w="med" len="med"/>
          </a:ln>
        </p:spPr>
      </p:cxnSp>
      <p:cxnSp>
        <p:nvCxnSpPr>
          <p:cNvPr id="807" name="Google Shape;807;p97"/>
          <p:cNvCxnSpPr/>
          <p:nvPr/>
        </p:nvCxnSpPr>
        <p:spPr>
          <a:xfrm rot="10800000" flipH="1">
            <a:off x="15044557" y="8715803"/>
            <a:ext cx="677400" cy="17400"/>
          </a:xfrm>
          <a:prstGeom prst="straightConnector1">
            <a:avLst/>
          </a:prstGeom>
          <a:noFill/>
          <a:ln w="38100" cap="flat" cmpd="sng">
            <a:solidFill>
              <a:schemeClr val="lt1"/>
            </a:solidFill>
            <a:prstDash val="solid"/>
            <a:round/>
            <a:headEnd type="none" w="med" len="med"/>
            <a:tailEnd type="stealth" w="med" len="med"/>
          </a:ln>
        </p:spPr>
      </p:cxnSp>
      <p:pic>
        <p:nvPicPr>
          <p:cNvPr id="808" name="Google Shape;808;p97"/>
          <p:cNvPicPr preferRelativeResize="0"/>
          <p:nvPr/>
        </p:nvPicPr>
        <p:blipFill rotWithShape="1">
          <a:blip r:embed="rId4">
            <a:alphaModFix/>
          </a:blip>
          <a:srcRect/>
          <a:stretch/>
        </p:blipFill>
        <p:spPr>
          <a:xfrm>
            <a:off x="16783492" y="2568350"/>
            <a:ext cx="688203" cy="688200"/>
          </a:xfrm>
          <a:prstGeom prst="rect">
            <a:avLst/>
          </a:prstGeom>
          <a:noFill/>
          <a:ln>
            <a:noFill/>
          </a:ln>
        </p:spPr>
      </p:pic>
      <p:pic>
        <p:nvPicPr>
          <p:cNvPr id="809" name="Google Shape;809;p97"/>
          <p:cNvPicPr preferRelativeResize="0"/>
          <p:nvPr/>
        </p:nvPicPr>
        <p:blipFill rotWithShape="1">
          <a:blip r:embed="rId5">
            <a:alphaModFix/>
          </a:blip>
          <a:srcRect/>
          <a:stretch/>
        </p:blipFill>
        <p:spPr>
          <a:xfrm>
            <a:off x="16783498" y="4051725"/>
            <a:ext cx="688203" cy="688200"/>
          </a:xfrm>
          <a:prstGeom prst="rect">
            <a:avLst/>
          </a:prstGeom>
          <a:noFill/>
          <a:ln>
            <a:noFill/>
          </a:ln>
        </p:spPr>
      </p:pic>
      <p:pic>
        <p:nvPicPr>
          <p:cNvPr id="810" name="Google Shape;810;p97"/>
          <p:cNvPicPr preferRelativeResize="0"/>
          <p:nvPr/>
        </p:nvPicPr>
        <p:blipFill rotWithShape="1">
          <a:blip r:embed="rId5">
            <a:alphaModFix/>
          </a:blip>
          <a:srcRect/>
          <a:stretch/>
        </p:blipFill>
        <p:spPr>
          <a:xfrm>
            <a:off x="16783498" y="5656125"/>
            <a:ext cx="688203" cy="688200"/>
          </a:xfrm>
          <a:prstGeom prst="rect">
            <a:avLst/>
          </a:prstGeom>
          <a:noFill/>
          <a:ln>
            <a:noFill/>
          </a:ln>
        </p:spPr>
      </p:pic>
      <p:pic>
        <p:nvPicPr>
          <p:cNvPr id="811" name="Google Shape;811;p97"/>
          <p:cNvPicPr preferRelativeResize="0"/>
          <p:nvPr/>
        </p:nvPicPr>
        <p:blipFill rotWithShape="1">
          <a:blip r:embed="rId5">
            <a:alphaModFix/>
          </a:blip>
          <a:srcRect/>
          <a:stretch/>
        </p:blipFill>
        <p:spPr>
          <a:xfrm>
            <a:off x="16783498" y="6987425"/>
            <a:ext cx="688203" cy="688200"/>
          </a:xfrm>
          <a:prstGeom prst="rect">
            <a:avLst/>
          </a:prstGeom>
          <a:noFill/>
          <a:ln>
            <a:noFill/>
          </a:ln>
        </p:spPr>
      </p:pic>
      <p:pic>
        <p:nvPicPr>
          <p:cNvPr id="812" name="Google Shape;812;p97"/>
          <p:cNvPicPr preferRelativeResize="0"/>
          <p:nvPr/>
        </p:nvPicPr>
        <p:blipFill rotWithShape="1">
          <a:blip r:embed="rId5">
            <a:alphaModFix/>
          </a:blip>
          <a:srcRect/>
          <a:stretch/>
        </p:blipFill>
        <p:spPr>
          <a:xfrm>
            <a:off x="16783498" y="8380400"/>
            <a:ext cx="688203" cy="688200"/>
          </a:xfrm>
          <a:prstGeom prst="rect">
            <a:avLst/>
          </a:prstGeom>
          <a:noFill/>
          <a:ln>
            <a:noFill/>
          </a:ln>
        </p:spPr>
      </p:pic>
      <p:sp>
        <p:nvSpPr>
          <p:cNvPr id="813" name="Google Shape;813;p97"/>
          <p:cNvSpPr txBox="1"/>
          <p:nvPr/>
        </p:nvSpPr>
        <p:spPr>
          <a:xfrm>
            <a:off x="2505400" y="3094225"/>
            <a:ext cx="5788800" cy="1770300"/>
          </a:xfrm>
          <a:prstGeom prst="rect">
            <a:avLst/>
          </a:prstGeom>
          <a:noFill/>
          <a:ln>
            <a:noFill/>
          </a:ln>
        </p:spPr>
        <p:txBody>
          <a:bodyPr spcFirstLastPara="1" wrap="square" lIns="68600" tIns="68600" rIns="68600" bIns="68600" anchor="t" anchorCtr="0">
            <a:spAutoFit/>
          </a:bodyPr>
          <a:lstStyle/>
          <a:p>
            <a:pPr marL="0" marR="0" lvl="0" indent="0" algn="l" rtl="0">
              <a:lnSpc>
                <a:spcPct val="2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Finite amount of Documents</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Unlike the training data of an LLM, Documents ingested into the Vector DB are often much smaller and easy to verify and clean. </a:t>
            </a:r>
            <a:endParaRPr sz="2100" b="1">
              <a:solidFill>
                <a:srgbClr val="151414"/>
              </a:solidFill>
              <a:latin typeface="Montserrat"/>
              <a:ea typeface="Montserrat"/>
              <a:cs typeface="Montserrat"/>
              <a:sym typeface="Montserrat"/>
            </a:endParaRPr>
          </a:p>
        </p:txBody>
      </p:sp>
      <p:sp>
        <p:nvSpPr>
          <p:cNvPr id="814" name="Google Shape;814;p97"/>
          <p:cNvSpPr txBox="1"/>
          <p:nvPr/>
        </p:nvSpPr>
        <p:spPr>
          <a:xfrm>
            <a:off x="2505400" y="5166575"/>
            <a:ext cx="5788800" cy="2041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Only allow prompts relevant to the Document</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endParaRPr sz="1600">
              <a:solidFill>
                <a:srgbClr val="151414"/>
              </a:solidFill>
              <a:latin typeface="Hind Medium"/>
              <a:ea typeface="Hind Medium"/>
              <a:cs typeface="Hind Medium"/>
              <a:sym typeface="Hind Medium"/>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A small classification model can be trained to identify prompts unrelated to the information in the selected set of documents.</a:t>
            </a:r>
            <a:endParaRPr sz="2100" b="1">
              <a:solidFill>
                <a:srgbClr val="151414"/>
              </a:solidFill>
              <a:latin typeface="Montserrat"/>
              <a:ea typeface="Montserrat"/>
              <a:cs typeface="Montserrat"/>
              <a:sym typeface="Montserrat"/>
            </a:endParaRPr>
          </a:p>
        </p:txBody>
      </p:sp>
      <p:sp>
        <p:nvSpPr>
          <p:cNvPr id="815" name="Google Shape;815;p97"/>
          <p:cNvSpPr txBox="1"/>
          <p:nvPr/>
        </p:nvSpPr>
        <p:spPr>
          <a:xfrm>
            <a:off x="2505400" y="7475221"/>
            <a:ext cx="5788800" cy="1431600"/>
          </a:xfrm>
          <a:prstGeom prst="rect">
            <a:avLst/>
          </a:prstGeom>
          <a:noFill/>
          <a:ln>
            <a:noFill/>
          </a:ln>
        </p:spPr>
        <p:txBody>
          <a:bodyPr spcFirstLastPara="1" wrap="square" lIns="68600" tIns="68600" rIns="68600" bIns="68600" anchor="t" anchorCtr="0">
            <a:spAutoFit/>
          </a:bodyPr>
          <a:lstStyle/>
          <a:p>
            <a:pPr marL="0" marR="0" lvl="0" indent="0" algn="l" rtl="0">
              <a:lnSpc>
                <a:spcPct val="200000"/>
              </a:lnSpc>
              <a:spcBef>
                <a:spcPts val="0"/>
              </a:spcBef>
              <a:spcAft>
                <a:spcPts val="0"/>
              </a:spcAft>
              <a:buClr>
                <a:srgbClr val="9E9B9B"/>
              </a:buClr>
              <a:buSzPts val="2100"/>
              <a:buFont typeface="Roboto Medium"/>
              <a:buNone/>
            </a:pPr>
            <a:r>
              <a:rPr lang="en-US" sz="2100" b="1">
                <a:solidFill>
                  <a:srgbClr val="151414"/>
                </a:solidFill>
                <a:latin typeface="Montserrat"/>
                <a:ea typeface="Montserrat"/>
                <a:cs typeface="Montserrat"/>
                <a:sym typeface="Montserrat"/>
              </a:rPr>
              <a:t>Limited range of outputs</a:t>
            </a:r>
            <a:endParaRPr sz="2100" b="1" i="0" u="none" strike="noStrike" cap="none">
              <a:solidFill>
                <a:srgbClr val="151414"/>
              </a:solidFill>
              <a:latin typeface="Montserrat"/>
              <a:ea typeface="Montserrat"/>
              <a:cs typeface="Montserrat"/>
              <a:sym typeface="Montserrat"/>
            </a:endParaRPr>
          </a:p>
          <a:p>
            <a:pPr marL="457200" lvl="0" indent="0" algn="l" rtl="0">
              <a:lnSpc>
                <a:spcPct val="110000"/>
              </a:lnSpc>
              <a:spcBef>
                <a:spcPts val="0"/>
              </a:spcBef>
              <a:spcAft>
                <a:spcPts val="0"/>
              </a:spcAft>
              <a:buClr>
                <a:srgbClr val="595959"/>
              </a:buClr>
              <a:buSzPts val="1500"/>
              <a:buFont typeface="Roboto Medium"/>
              <a:buNone/>
            </a:pPr>
            <a:r>
              <a:rPr lang="en-US" sz="2000">
                <a:solidFill>
                  <a:srgbClr val="151414"/>
                </a:solidFill>
                <a:latin typeface="Hind Medium"/>
                <a:ea typeface="Hind Medium"/>
                <a:cs typeface="Hind Medium"/>
                <a:sym typeface="Hind Medium"/>
              </a:rPr>
              <a:t>Controlling the set of documents and prompts results in limited set of outputs.</a:t>
            </a:r>
            <a:endParaRPr sz="2100" b="1">
              <a:solidFill>
                <a:srgbClr val="151414"/>
              </a:solidFill>
              <a:latin typeface="Montserrat"/>
              <a:ea typeface="Montserrat"/>
              <a:cs typeface="Montserrat"/>
              <a:sym typeface="Montserrat"/>
            </a:endParaRPr>
          </a:p>
        </p:txBody>
      </p:sp>
      <p:cxnSp>
        <p:nvCxnSpPr>
          <p:cNvPr id="816" name="Google Shape;816;p97"/>
          <p:cNvCxnSpPr>
            <a:stCxn id="817" idx="2"/>
            <a:endCxn id="818" idx="0"/>
          </p:cNvCxnSpPr>
          <p:nvPr/>
        </p:nvCxnSpPr>
        <p:spPr>
          <a:xfrm>
            <a:off x="11832279" y="3216490"/>
            <a:ext cx="7500" cy="504300"/>
          </a:xfrm>
          <a:prstGeom prst="straightConnector1">
            <a:avLst/>
          </a:prstGeom>
          <a:noFill/>
          <a:ln w="38100" cap="flat" cmpd="sng">
            <a:solidFill>
              <a:schemeClr val="lt1"/>
            </a:solidFill>
            <a:prstDash val="solid"/>
            <a:round/>
            <a:headEnd type="none" w="med" len="med"/>
            <a:tailEnd type="stealth" w="med" len="med"/>
          </a:ln>
        </p:spPr>
      </p:cxnSp>
      <p:sp>
        <p:nvSpPr>
          <p:cNvPr id="817" name="Google Shape;817;p97"/>
          <p:cNvSpPr txBox="1"/>
          <p:nvPr/>
        </p:nvSpPr>
        <p:spPr>
          <a:xfrm>
            <a:off x="10939179" y="2608390"/>
            <a:ext cx="17862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lt1"/>
                </a:solidFill>
                <a:latin typeface="Hind"/>
                <a:ea typeface="Hind"/>
                <a:cs typeface="Hind"/>
                <a:sym typeface="Hind"/>
              </a:rPr>
              <a:t>~ ∞ </a:t>
            </a:r>
            <a:r>
              <a:rPr lang="en-US" sz="2200">
                <a:solidFill>
                  <a:schemeClr val="lt1"/>
                </a:solidFill>
                <a:latin typeface="Hind Medium"/>
                <a:ea typeface="Hind Medium"/>
                <a:cs typeface="Hind Medium"/>
                <a:sym typeface="Hind Medium"/>
              </a:rPr>
              <a:t>Prompts</a:t>
            </a:r>
            <a:endParaRPr sz="2200">
              <a:solidFill>
                <a:schemeClr val="lt1"/>
              </a:solidFill>
              <a:latin typeface="Hind Medium"/>
              <a:ea typeface="Hind Medium"/>
              <a:cs typeface="Hind Medium"/>
              <a:sym typeface="Hind Medium"/>
            </a:endParaRPr>
          </a:p>
        </p:txBody>
      </p:sp>
      <p:grpSp>
        <p:nvGrpSpPr>
          <p:cNvPr id="819" name="Google Shape;819;p97"/>
          <p:cNvGrpSpPr/>
          <p:nvPr/>
        </p:nvGrpSpPr>
        <p:grpSpPr>
          <a:xfrm>
            <a:off x="9750279" y="5225874"/>
            <a:ext cx="4191600" cy="1907613"/>
            <a:chOff x="9113875" y="5398655"/>
            <a:chExt cx="4191600" cy="1907613"/>
          </a:xfrm>
        </p:grpSpPr>
        <p:sp>
          <p:nvSpPr>
            <p:cNvPr id="820" name="Google Shape;820;p97"/>
            <p:cNvSpPr txBox="1"/>
            <p:nvPr/>
          </p:nvSpPr>
          <p:spPr>
            <a:xfrm>
              <a:off x="10599021" y="6976568"/>
              <a:ext cx="11937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lt1"/>
                  </a:solidFill>
                  <a:latin typeface="Hind"/>
                  <a:ea typeface="Hind"/>
                  <a:cs typeface="Hind"/>
                  <a:sym typeface="Hind"/>
                </a:rPr>
                <a:t>RAG</a:t>
              </a:r>
              <a:endParaRPr sz="2200">
                <a:solidFill>
                  <a:schemeClr val="lt1"/>
                </a:solidFill>
                <a:latin typeface="Hind Medium"/>
                <a:ea typeface="Hind Medium"/>
                <a:cs typeface="Hind Medium"/>
                <a:sym typeface="Hind Medium"/>
              </a:endParaRPr>
            </a:p>
          </p:txBody>
        </p:sp>
        <p:sp>
          <p:nvSpPr>
            <p:cNvPr id="821" name="Google Shape;821;p97"/>
            <p:cNvSpPr/>
            <p:nvPr/>
          </p:nvSpPr>
          <p:spPr>
            <a:xfrm>
              <a:off x="9113875" y="5398655"/>
              <a:ext cx="4191600" cy="151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grpSp>
          <p:nvGrpSpPr>
            <p:cNvPr id="822" name="Google Shape;822;p97"/>
            <p:cNvGrpSpPr/>
            <p:nvPr/>
          </p:nvGrpSpPr>
          <p:grpSpPr>
            <a:xfrm>
              <a:off x="9113875" y="5736419"/>
              <a:ext cx="1403700" cy="969005"/>
              <a:chOff x="9562450" y="6135144"/>
              <a:chExt cx="1403700" cy="969005"/>
            </a:xfrm>
          </p:grpSpPr>
          <p:sp>
            <p:nvSpPr>
              <p:cNvPr id="823" name="Google Shape;823;p97"/>
              <p:cNvSpPr txBox="1"/>
              <p:nvPr/>
            </p:nvSpPr>
            <p:spPr>
              <a:xfrm>
                <a:off x="9562450" y="6820949"/>
                <a:ext cx="140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Documents</a:t>
                </a:r>
                <a:endParaRPr sz="1300">
                  <a:solidFill>
                    <a:srgbClr val="161616"/>
                  </a:solidFill>
                </a:endParaRPr>
              </a:p>
            </p:txBody>
          </p:sp>
          <p:pic>
            <p:nvPicPr>
              <p:cNvPr id="824" name="Google Shape;824;p97"/>
              <p:cNvPicPr preferRelativeResize="0"/>
              <p:nvPr/>
            </p:nvPicPr>
            <p:blipFill>
              <a:blip r:embed="rId6">
                <a:alphaModFix/>
              </a:blip>
              <a:stretch>
                <a:fillRect/>
              </a:stretch>
            </p:blipFill>
            <p:spPr>
              <a:xfrm>
                <a:off x="9867511" y="6135144"/>
                <a:ext cx="793569" cy="685800"/>
              </a:xfrm>
              <a:prstGeom prst="rect">
                <a:avLst/>
              </a:prstGeom>
              <a:noFill/>
              <a:ln>
                <a:noFill/>
              </a:ln>
            </p:spPr>
          </p:pic>
        </p:grpSp>
        <p:grpSp>
          <p:nvGrpSpPr>
            <p:cNvPr id="825" name="Google Shape;825;p97"/>
            <p:cNvGrpSpPr/>
            <p:nvPr/>
          </p:nvGrpSpPr>
          <p:grpSpPr>
            <a:xfrm>
              <a:off x="10569182" y="5769516"/>
              <a:ext cx="1193700" cy="902821"/>
              <a:chOff x="10645382" y="5769516"/>
              <a:chExt cx="1193700" cy="902821"/>
            </a:xfrm>
          </p:grpSpPr>
          <p:sp>
            <p:nvSpPr>
              <p:cNvPr id="826" name="Google Shape;826;p97"/>
              <p:cNvSpPr txBox="1"/>
              <p:nvPr/>
            </p:nvSpPr>
            <p:spPr>
              <a:xfrm>
                <a:off x="10645382" y="6389136"/>
                <a:ext cx="11937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Vector DB</a:t>
                </a:r>
                <a:endParaRPr sz="1300">
                  <a:solidFill>
                    <a:srgbClr val="161616"/>
                  </a:solidFill>
                </a:endParaRPr>
              </a:p>
            </p:txBody>
          </p:sp>
          <p:pic>
            <p:nvPicPr>
              <p:cNvPr id="827" name="Google Shape;827;p97"/>
              <p:cNvPicPr preferRelativeResize="0"/>
              <p:nvPr/>
            </p:nvPicPr>
            <p:blipFill rotWithShape="1">
              <a:blip r:embed="rId7">
                <a:alphaModFix/>
              </a:blip>
              <a:srcRect l="-5223" t="504" r="-5212" b="514"/>
              <a:stretch/>
            </p:blipFill>
            <p:spPr>
              <a:xfrm>
                <a:off x="10845625" y="5769516"/>
                <a:ext cx="793200" cy="627854"/>
              </a:xfrm>
              <a:prstGeom prst="rect">
                <a:avLst/>
              </a:prstGeom>
              <a:noFill/>
              <a:ln>
                <a:noFill/>
              </a:ln>
            </p:spPr>
          </p:pic>
        </p:grpSp>
        <p:grpSp>
          <p:nvGrpSpPr>
            <p:cNvPr id="828" name="Google Shape;828;p97"/>
            <p:cNvGrpSpPr/>
            <p:nvPr/>
          </p:nvGrpSpPr>
          <p:grpSpPr>
            <a:xfrm>
              <a:off x="12181089" y="5728339"/>
              <a:ext cx="867900" cy="985161"/>
              <a:chOff x="12160952" y="5683939"/>
              <a:chExt cx="867900" cy="985161"/>
            </a:xfrm>
          </p:grpSpPr>
          <p:grpSp>
            <p:nvGrpSpPr>
              <p:cNvPr id="829" name="Google Shape;829;p97"/>
              <p:cNvGrpSpPr/>
              <p:nvPr/>
            </p:nvGrpSpPr>
            <p:grpSpPr>
              <a:xfrm>
                <a:off x="12220565" y="5683939"/>
                <a:ext cx="748671" cy="688149"/>
                <a:chOff x="9440817" y="3546375"/>
                <a:chExt cx="1155000" cy="1155000"/>
              </a:xfrm>
            </p:grpSpPr>
            <p:sp>
              <p:nvSpPr>
                <p:cNvPr id="830" name="Google Shape;830;p97"/>
                <p:cNvSpPr/>
                <p:nvPr/>
              </p:nvSpPr>
              <p:spPr>
                <a:xfrm>
                  <a:off x="9440817" y="3546375"/>
                  <a:ext cx="1155000" cy="1155000"/>
                </a:xfrm>
                <a:prstGeom prst="rect">
                  <a:avLst/>
                </a:prstGeom>
                <a:gradFill>
                  <a:gsLst>
                    <a:gs pos="0">
                      <a:srgbClr val="FEC925"/>
                    </a:gs>
                    <a:gs pos="100000">
                      <a:srgbClr val="FBE74A"/>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7"/>
                <p:cNvPicPr preferRelativeResize="0"/>
                <p:nvPr/>
              </p:nvPicPr>
              <p:blipFill rotWithShape="1">
                <a:blip r:embed="rId8">
                  <a:alphaModFix/>
                </a:blip>
                <a:srcRect l="-9360" t="-990" r="9360" b="989"/>
                <a:stretch/>
              </p:blipFill>
              <p:spPr>
                <a:xfrm rot="-396304">
                  <a:off x="9656739" y="3729451"/>
                  <a:ext cx="723169" cy="788849"/>
                </a:xfrm>
                <a:prstGeom prst="rect">
                  <a:avLst/>
                </a:prstGeom>
                <a:noFill/>
                <a:ln>
                  <a:noFill/>
                </a:ln>
                <a:effectLst>
                  <a:outerShdw blurRad="57150" dist="19050" dir="5400000" algn="bl" rotWithShape="0">
                    <a:srgbClr val="000000">
                      <a:alpha val="50000"/>
                    </a:srgbClr>
                  </a:outerShdw>
                </a:effectLst>
              </p:spPr>
            </p:pic>
          </p:grpSp>
          <p:sp>
            <p:nvSpPr>
              <p:cNvPr id="832" name="Google Shape;832;p97"/>
              <p:cNvSpPr txBox="1"/>
              <p:nvPr/>
            </p:nvSpPr>
            <p:spPr>
              <a:xfrm>
                <a:off x="12160952" y="6385900"/>
                <a:ext cx="867900" cy="2832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FFFFFF"/>
                  </a:buClr>
                  <a:buSzPts val="4000"/>
                  <a:buFont typeface="Montserrat"/>
                  <a:buNone/>
                </a:pPr>
                <a:r>
                  <a:rPr lang="en-US" sz="1300" b="1">
                    <a:solidFill>
                      <a:srgbClr val="161616"/>
                    </a:solidFill>
                    <a:latin typeface="Montserrat"/>
                    <a:ea typeface="Montserrat"/>
                    <a:cs typeface="Montserrat"/>
                    <a:sym typeface="Montserrat"/>
                  </a:rPr>
                  <a:t>LLM</a:t>
                </a:r>
                <a:endParaRPr sz="1300">
                  <a:solidFill>
                    <a:srgbClr val="161616"/>
                  </a:solidFill>
                </a:endParaRPr>
              </a:p>
            </p:txBody>
          </p:sp>
        </p:grpSp>
        <p:sp>
          <p:nvSpPr>
            <p:cNvPr id="833" name="Google Shape;833;p97"/>
            <p:cNvSpPr/>
            <p:nvPr/>
          </p:nvSpPr>
          <p:spPr>
            <a:xfrm>
              <a:off x="10244430" y="5924454"/>
              <a:ext cx="360300" cy="329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sp>
          <p:nvSpPr>
            <p:cNvPr id="834" name="Google Shape;834;p97"/>
            <p:cNvSpPr/>
            <p:nvPr/>
          </p:nvSpPr>
          <p:spPr>
            <a:xfrm>
              <a:off x="11699409" y="5910650"/>
              <a:ext cx="360300" cy="329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grpSp>
      <p:sp>
        <p:nvSpPr>
          <p:cNvPr id="818" name="Google Shape;818;p97"/>
          <p:cNvSpPr/>
          <p:nvPr/>
        </p:nvSpPr>
        <p:spPr>
          <a:xfrm>
            <a:off x="10987766" y="3720804"/>
            <a:ext cx="1704000" cy="1028400"/>
          </a:xfrm>
          <a:prstGeom prst="flowChartDecision">
            <a:avLst/>
          </a:prstGeom>
          <a:solidFill>
            <a:srgbClr val="FCC9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latin typeface="Hind"/>
                <a:ea typeface="Hind"/>
                <a:cs typeface="Hind"/>
                <a:sym typeface="Hind"/>
              </a:rPr>
              <a:t>Relevant</a:t>
            </a:r>
            <a:endParaRPr sz="1200" b="1">
              <a:latin typeface="Hind"/>
              <a:ea typeface="Hind"/>
              <a:cs typeface="Hind"/>
              <a:sym typeface="Hind"/>
            </a:endParaRPr>
          </a:p>
        </p:txBody>
      </p:sp>
      <p:cxnSp>
        <p:nvCxnSpPr>
          <p:cNvPr id="835" name="Google Shape;835;p97"/>
          <p:cNvCxnSpPr>
            <a:stCxn id="818" idx="2"/>
            <a:endCxn id="821" idx="0"/>
          </p:cNvCxnSpPr>
          <p:nvPr/>
        </p:nvCxnSpPr>
        <p:spPr>
          <a:xfrm>
            <a:off x="11839766" y="4749204"/>
            <a:ext cx="6300" cy="476700"/>
          </a:xfrm>
          <a:prstGeom prst="straightConnector1">
            <a:avLst/>
          </a:prstGeom>
          <a:noFill/>
          <a:ln w="38100" cap="flat" cmpd="sng">
            <a:solidFill>
              <a:schemeClr val="lt1"/>
            </a:solidFill>
            <a:prstDash val="solid"/>
            <a:round/>
            <a:headEnd type="none" w="med" len="med"/>
            <a:tailEnd type="stealth" w="med" len="med"/>
          </a:ln>
        </p:spPr>
      </p:cxnSp>
      <p:sp>
        <p:nvSpPr>
          <p:cNvPr id="836" name="Google Shape;836;p97"/>
          <p:cNvSpPr txBox="1"/>
          <p:nvPr/>
        </p:nvSpPr>
        <p:spPr>
          <a:xfrm>
            <a:off x="11954575" y="4735400"/>
            <a:ext cx="6075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lt1"/>
                </a:solidFill>
                <a:latin typeface="Hind Medium"/>
                <a:ea typeface="Hind Medium"/>
                <a:cs typeface="Hind Medium"/>
                <a:sym typeface="Hind Medium"/>
              </a:rPr>
              <a:t>Yes</a:t>
            </a:r>
            <a:endParaRPr sz="2000">
              <a:solidFill>
                <a:schemeClr val="lt1"/>
              </a:solidFill>
              <a:latin typeface="Hind Medium"/>
              <a:ea typeface="Hind Medium"/>
              <a:cs typeface="Hind Medium"/>
              <a:sym typeface="Hind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00"/>
          <p:cNvSpPr/>
          <p:nvPr/>
        </p:nvSpPr>
        <p:spPr>
          <a:xfrm rot="-5400000" flipH="1">
            <a:off x="1260775" y="4219800"/>
            <a:ext cx="5926800" cy="3297600"/>
          </a:xfrm>
          <a:prstGeom prst="parallelogram">
            <a:avLst>
              <a:gd name="adj" fmla="val 25000"/>
            </a:avLst>
          </a:prstGeom>
          <a:solidFill>
            <a:srgbClr val="FEC925"/>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00"/>
          <p:cNvSpPr/>
          <p:nvPr/>
        </p:nvSpPr>
        <p:spPr>
          <a:xfrm rot="-5400000" flipH="1">
            <a:off x="4101188" y="4219800"/>
            <a:ext cx="5926800" cy="3297600"/>
          </a:xfrm>
          <a:prstGeom prst="parallelogram">
            <a:avLst>
              <a:gd name="adj" fmla="val 25000"/>
            </a:avLst>
          </a:prstGeom>
          <a:solidFill>
            <a:srgbClr val="9E9E9E"/>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0"/>
          <p:cNvSpPr/>
          <p:nvPr/>
        </p:nvSpPr>
        <p:spPr>
          <a:xfrm rot="-5400000" flipH="1">
            <a:off x="6957339" y="4219800"/>
            <a:ext cx="5926800" cy="3297600"/>
          </a:xfrm>
          <a:prstGeom prst="parallelogram">
            <a:avLst>
              <a:gd name="adj" fmla="val 25000"/>
            </a:avLst>
          </a:prstGeom>
          <a:solidFill>
            <a:srgbClr val="FFD932"/>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0"/>
          <p:cNvSpPr/>
          <p:nvPr/>
        </p:nvSpPr>
        <p:spPr>
          <a:xfrm rot="-5400000" flipH="1">
            <a:off x="9799577" y="4219800"/>
            <a:ext cx="5926800" cy="3297600"/>
          </a:xfrm>
          <a:prstGeom prst="parallelogram">
            <a:avLst>
              <a:gd name="adj" fmla="val 25000"/>
            </a:avLst>
          </a:prstGeom>
          <a:solidFill>
            <a:srgbClr val="5E5E5E"/>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0"/>
          <p:cNvSpPr/>
          <p:nvPr/>
        </p:nvSpPr>
        <p:spPr>
          <a:xfrm rot="-5400000" flipH="1">
            <a:off x="12630123" y="4219800"/>
            <a:ext cx="5926800" cy="3297600"/>
          </a:xfrm>
          <a:prstGeom prst="parallelogram">
            <a:avLst>
              <a:gd name="adj" fmla="val 25000"/>
            </a:avLst>
          </a:prstGeom>
          <a:solidFill>
            <a:srgbClr val="FEC828"/>
          </a:solidFill>
          <a:ln w="38100" cap="flat" cmpd="sng">
            <a:solidFill>
              <a:srgbClr val="EBE6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00"/>
          <p:cNvSpPr txBox="1"/>
          <p:nvPr/>
        </p:nvSpPr>
        <p:spPr>
          <a:xfrm>
            <a:off x="2911355" y="4923000"/>
            <a:ext cx="2157600" cy="2506800"/>
          </a:xfrm>
          <a:prstGeom prst="rect">
            <a:avLst/>
          </a:prstGeom>
          <a:noFill/>
          <a:ln>
            <a:noFill/>
          </a:ln>
        </p:spPr>
        <p:txBody>
          <a:bodyPr spcFirstLastPara="1" wrap="square" lIns="68600" tIns="68600" rIns="68600" bIns="68600" anchor="t" anchorCtr="0">
            <a:spAutoFit/>
          </a:bodyPr>
          <a:lstStyle/>
          <a:p>
            <a:pPr marL="0" marR="0" lvl="0" indent="0" algn="l" rtl="0">
              <a:lnSpc>
                <a:spcPct val="115000"/>
              </a:lnSpc>
              <a:spcBef>
                <a:spcPts val="0"/>
              </a:spcBef>
              <a:spcAft>
                <a:spcPts val="0"/>
              </a:spcAft>
              <a:buClr>
                <a:schemeClr val="accent1"/>
              </a:buClr>
              <a:buSzPts val="1100"/>
              <a:buFont typeface="Arial"/>
              <a:buNone/>
            </a:pPr>
            <a:r>
              <a:rPr lang="en-US" sz="1700">
                <a:solidFill>
                  <a:schemeClr val="dk1"/>
                </a:solidFill>
                <a:latin typeface="Montserrat SemiBold"/>
                <a:ea typeface="Montserrat SemiBold"/>
                <a:cs typeface="Montserrat SemiBold"/>
                <a:sym typeface="Montserrat SemiBold"/>
              </a:rPr>
              <a:t>Use LLMs to automatically create diverse Q&amp;A pairs.</a:t>
            </a:r>
            <a:endParaRPr sz="17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accent1"/>
              </a:buClr>
              <a:buSzPts val="1100"/>
              <a:buFont typeface="Arial"/>
              <a:buNone/>
            </a:pPr>
            <a:r>
              <a:rPr lang="en-US" sz="1700">
                <a:solidFill>
                  <a:schemeClr val="dk1"/>
                </a:solidFill>
                <a:latin typeface="Montserrat SemiBold"/>
                <a:ea typeface="Montserrat SemiBold"/>
                <a:cs typeface="Montserrat SemiBold"/>
                <a:sym typeface="Montserrat SemiBold"/>
              </a:rPr>
              <a:t>Q&amp;A pairs created per topic in the document.</a:t>
            </a:r>
            <a:endParaRPr sz="17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accent1"/>
              </a:buClr>
              <a:buSzPts val="1100"/>
              <a:buFont typeface="Arial"/>
              <a:buNone/>
            </a:pPr>
            <a:endParaRPr sz="1700">
              <a:solidFill>
                <a:schemeClr val="dk1"/>
              </a:solidFill>
              <a:latin typeface="Montserrat SemiBold"/>
              <a:ea typeface="Montserrat SemiBold"/>
              <a:cs typeface="Montserrat SemiBold"/>
              <a:sym typeface="Montserrat SemiBold"/>
            </a:endParaRPr>
          </a:p>
        </p:txBody>
      </p:sp>
      <p:sp>
        <p:nvSpPr>
          <p:cNvPr id="924" name="Google Shape;924;p100"/>
          <p:cNvSpPr txBox="1"/>
          <p:nvPr/>
        </p:nvSpPr>
        <p:spPr>
          <a:xfrm>
            <a:off x="14259526" y="4923000"/>
            <a:ext cx="2406900" cy="2205900"/>
          </a:xfrm>
          <a:prstGeom prst="rect">
            <a:avLst/>
          </a:prstGeom>
          <a:noFill/>
          <a:ln>
            <a:noFill/>
          </a:ln>
        </p:spPr>
        <p:txBody>
          <a:bodyPr spcFirstLastPara="1" wrap="square" lIns="68600" tIns="68600" rIns="68600" bIns="68600" anchor="t" anchorCtr="0">
            <a:spAutoFit/>
          </a:bodyPr>
          <a:lstStyle/>
          <a:p>
            <a:pPr marL="0" lvl="0" indent="0" algn="l" rtl="0">
              <a:lnSpc>
                <a:spcPct val="115000"/>
              </a:lnSpc>
              <a:spcBef>
                <a:spcPts val="0"/>
              </a:spcBef>
              <a:spcAft>
                <a:spcPts val="0"/>
              </a:spcAft>
              <a:buClr>
                <a:schemeClr val="accent1"/>
              </a:buClr>
              <a:buSzPts val="1100"/>
              <a:buFont typeface="Arial"/>
              <a:buNone/>
            </a:pPr>
            <a:r>
              <a:rPr lang="en-US" sz="1700">
                <a:solidFill>
                  <a:schemeClr val="dk1"/>
                </a:solidFill>
                <a:latin typeface="Montserrat SemiBold"/>
                <a:ea typeface="Montserrat SemiBold"/>
                <a:cs typeface="Montserrat SemiBold"/>
                <a:sym typeface="Montserrat SemiBold"/>
              </a:rPr>
              <a:t>Subject Matter Experts review only a small portion of the Q&amp;A pairs that are deemed to have the biggest impact on the  evaluation. </a:t>
            </a:r>
            <a:endParaRPr sz="1700">
              <a:solidFill>
                <a:schemeClr val="dk1"/>
              </a:solidFill>
              <a:latin typeface="Montserrat SemiBold"/>
              <a:ea typeface="Montserrat SemiBold"/>
              <a:cs typeface="Montserrat SemiBold"/>
              <a:sym typeface="Montserrat SemiBold"/>
            </a:endParaRPr>
          </a:p>
        </p:txBody>
      </p:sp>
      <p:sp>
        <p:nvSpPr>
          <p:cNvPr id="925" name="Google Shape;925;p100"/>
          <p:cNvSpPr txBox="1"/>
          <p:nvPr/>
        </p:nvSpPr>
        <p:spPr>
          <a:xfrm>
            <a:off x="5730175" y="4923000"/>
            <a:ext cx="2406900" cy="2606400"/>
          </a:xfrm>
          <a:prstGeom prst="rect">
            <a:avLst/>
          </a:prstGeom>
          <a:noFill/>
          <a:ln>
            <a:noFill/>
          </a:ln>
        </p:spPr>
        <p:txBody>
          <a:bodyPr spcFirstLastPara="1" wrap="square" lIns="68600" tIns="68600" rIns="68600" bIns="68600" anchor="t" anchorCtr="0">
            <a:noAutofit/>
          </a:bodyPr>
          <a:lstStyle/>
          <a:p>
            <a:pPr marL="0" marR="0" lvl="0" indent="0" algn="l" rtl="0">
              <a:lnSpc>
                <a:spcPct val="115000"/>
              </a:lnSpc>
              <a:spcBef>
                <a:spcPts val="0"/>
              </a:spcBef>
              <a:spcAft>
                <a:spcPts val="0"/>
              </a:spcAft>
              <a:buClr>
                <a:schemeClr val="accent1"/>
              </a:buClr>
              <a:buSzPts val="1100"/>
              <a:buFont typeface="Arial"/>
              <a:buNone/>
            </a:pPr>
            <a:r>
              <a:rPr lang="en-US" sz="1700">
                <a:solidFill>
                  <a:srgbClr val="FEFEFE"/>
                </a:solidFill>
                <a:latin typeface="Montserrat SemiBold"/>
                <a:ea typeface="Montserrat SemiBold"/>
                <a:cs typeface="Montserrat SemiBold"/>
                <a:sym typeface="Montserrat SemiBold"/>
              </a:rPr>
              <a:t>Choose evaluators (i.e. accuracy, bias, hallucination, etc.) to compare RAG+LLM pipelines against the auto-generated Q&amp;A pair. </a:t>
            </a:r>
            <a:endParaRPr sz="1700" b="0" i="0" u="none" strike="noStrike" cap="none">
              <a:solidFill>
                <a:srgbClr val="FEFEFE"/>
              </a:solidFill>
              <a:latin typeface="Montserrat SemiBold"/>
              <a:ea typeface="Montserrat SemiBold"/>
              <a:cs typeface="Montserrat SemiBold"/>
              <a:sym typeface="Montserrat SemiBold"/>
            </a:endParaRPr>
          </a:p>
        </p:txBody>
      </p:sp>
      <p:sp>
        <p:nvSpPr>
          <p:cNvPr id="926" name="Google Shape;926;p100"/>
          <p:cNvSpPr txBox="1"/>
          <p:nvPr/>
        </p:nvSpPr>
        <p:spPr>
          <a:xfrm>
            <a:off x="8589320" y="4923000"/>
            <a:ext cx="2157600" cy="3108600"/>
          </a:xfrm>
          <a:prstGeom prst="rect">
            <a:avLst/>
          </a:prstGeom>
          <a:noFill/>
          <a:ln>
            <a:noFill/>
          </a:ln>
        </p:spPr>
        <p:txBody>
          <a:bodyPr spcFirstLastPara="1" wrap="square" lIns="68600" tIns="68600" rIns="68600" bIns="68600" anchor="t" anchorCtr="0">
            <a:spAutoFit/>
          </a:bodyPr>
          <a:lstStyle/>
          <a:p>
            <a:pPr marL="0" marR="0" lvl="0" indent="0" algn="l" rtl="0">
              <a:lnSpc>
                <a:spcPct val="115000"/>
              </a:lnSpc>
              <a:spcBef>
                <a:spcPts val="0"/>
              </a:spcBef>
              <a:spcAft>
                <a:spcPts val="0"/>
              </a:spcAft>
              <a:buClr>
                <a:schemeClr val="accent1"/>
              </a:buClr>
              <a:buSzPts val="1100"/>
              <a:buFont typeface="Arial"/>
              <a:buNone/>
            </a:pPr>
            <a:r>
              <a:rPr lang="en-US" sz="1700">
                <a:solidFill>
                  <a:schemeClr val="dk1"/>
                </a:solidFill>
                <a:latin typeface="Montserrat SemiBold"/>
                <a:ea typeface="Montserrat SemiBold"/>
                <a:cs typeface="Montserrat SemiBold"/>
                <a:sym typeface="Montserrat SemiBold"/>
              </a:rPr>
              <a:t>Understand where the LLM pipeline performs poorly and where it performs well.  </a:t>
            </a:r>
            <a:endParaRPr sz="17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accent1"/>
              </a:buClr>
              <a:buSzPts val="1100"/>
              <a:buFont typeface="Arial"/>
              <a:buNone/>
            </a:pPr>
            <a:r>
              <a:rPr lang="en-US" sz="1700">
                <a:solidFill>
                  <a:schemeClr val="dk1"/>
                </a:solidFill>
                <a:latin typeface="Montserrat SemiBold"/>
                <a:ea typeface="Montserrat SemiBold"/>
                <a:cs typeface="Montserrat SemiBold"/>
                <a:sym typeface="Montserrat SemiBold"/>
              </a:rPr>
              <a:t>Does the pipeline perform poorly for certain topics or certain types of questions?</a:t>
            </a:r>
            <a:endParaRPr sz="1700">
              <a:solidFill>
                <a:schemeClr val="dk1"/>
              </a:solidFill>
              <a:latin typeface="Montserrat SemiBold"/>
              <a:ea typeface="Montserrat SemiBold"/>
              <a:cs typeface="Montserrat SemiBold"/>
              <a:sym typeface="Montserrat SemiBold"/>
            </a:endParaRPr>
          </a:p>
        </p:txBody>
      </p:sp>
      <p:sp>
        <p:nvSpPr>
          <p:cNvPr id="927" name="Google Shape;927;p100"/>
          <p:cNvSpPr txBox="1"/>
          <p:nvPr/>
        </p:nvSpPr>
        <p:spPr>
          <a:xfrm>
            <a:off x="11441964" y="4923000"/>
            <a:ext cx="2406900" cy="2732100"/>
          </a:xfrm>
          <a:prstGeom prst="rect">
            <a:avLst/>
          </a:prstGeom>
          <a:noFill/>
          <a:ln>
            <a:noFill/>
          </a:ln>
        </p:spPr>
        <p:txBody>
          <a:bodyPr spcFirstLastPara="1" wrap="square" lIns="68600" tIns="68600" rIns="68600" bIns="68600" anchor="t" anchorCtr="0">
            <a:noAutofit/>
          </a:bodyPr>
          <a:lstStyle/>
          <a:p>
            <a:pPr marL="0" lvl="0" indent="0" algn="l" rtl="0">
              <a:lnSpc>
                <a:spcPct val="115000"/>
              </a:lnSpc>
              <a:spcBef>
                <a:spcPts val="0"/>
              </a:spcBef>
              <a:spcAft>
                <a:spcPts val="0"/>
              </a:spcAft>
              <a:buClr>
                <a:schemeClr val="accent1"/>
              </a:buClr>
              <a:buSzPts val="1100"/>
              <a:buFont typeface="Arial"/>
              <a:buNone/>
            </a:pPr>
            <a:r>
              <a:rPr lang="en-US" sz="1700">
                <a:solidFill>
                  <a:srgbClr val="FEFEFE"/>
                </a:solidFill>
                <a:latin typeface="Montserrat SemiBold"/>
                <a:ea typeface="Montserrat SemiBold"/>
                <a:cs typeface="Montserrat SemiBold"/>
                <a:sym typeface="Montserrat SemiBold"/>
              </a:rPr>
              <a:t>Additional tests for robustness, reliability, and resiliency using information on where the pipeline performs poorly from the Interpretability step.</a:t>
            </a:r>
            <a:endParaRPr sz="1700">
              <a:solidFill>
                <a:srgbClr val="FEFEFE"/>
              </a:solidFill>
              <a:latin typeface="Montserrat SemiBold"/>
              <a:ea typeface="Montserrat SemiBold"/>
              <a:cs typeface="Montserrat SemiBold"/>
              <a:sym typeface="Montserrat SemiBold"/>
            </a:endParaRPr>
          </a:p>
        </p:txBody>
      </p:sp>
      <p:sp>
        <p:nvSpPr>
          <p:cNvPr id="928" name="Google Shape;928;p100"/>
          <p:cNvSpPr txBox="1"/>
          <p:nvPr/>
        </p:nvSpPr>
        <p:spPr>
          <a:xfrm>
            <a:off x="5686207" y="4107895"/>
            <a:ext cx="889800" cy="7389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3600"/>
              <a:buFont typeface="Roboto"/>
              <a:buNone/>
            </a:pPr>
            <a:r>
              <a:rPr lang="en-US" sz="3900" b="1" i="0" u="none" strike="noStrike" cap="none">
                <a:solidFill>
                  <a:srgbClr val="FEFEFE"/>
                </a:solidFill>
                <a:latin typeface="Montserrat"/>
                <a:ea typeface="Montserrat"/>
                <a:cs typeface="Montserrat"/>
                <a:sym typeface="Montserrat"/>
              </a:rPr>
              <a:t>2</a:t>
            </a:r>
            <a:endParaRPr sz="2400" b="1" i="0" u="none" strike="noStrike" cap="none">
              <a:solidFill>
                <a:srgbClr val="FEFEFE"/>
              </a:solidFill>
              <a:latin typeface="Montserrat"/>
              <a:ea typeface="Montserrat"/>
              <a:cs typeface="Montserrat"/>
              <a:sym typeface="Montserrat"/>
            </a:endParaRPr>
          </a:p>
        </p:txBody>
      </p:sp>
      <p:sp>
        <p:nvSpPr>
          <p:cNvPr id="929" name="Google Shape;929;p100"/>
          <p:cNvSpPr txBox="1"/>
          <p:nvPr/>
        </p:nvSpPr>
        <p:spPr>
          <a:xfrm>
            <a:off x="8515782" y="4107895"/>
            <a:ext cx="889800" cy="7389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3600"/>
              <a:buFont typeface="Roboto"/>
              <a:buNone/>
            </a:pPr>
            <a:r>
              <a:rPr lang="en-US" sz="3900" b="1" i="0" u="none" strike="noStrike" cap="none">
                <a:solidFill>
                  <a:srgbClr val="4D4D4D"/>
                </a:solidFill>
                <a:latin typeface="Montserrat"/>
                <a:ea typeface="Montserrat"/>
                <a:cs typeface="Montserrat"/>
                <a:sym typeface="Montserrat"/>
              </a:rPr>
              <a:t>3</a:t>
            </a:r>
            <a:endParaRPr sz="2400" b="1" i="0" u="none" strike="noStrike" cap="none">
              <a:solidFill>
                <a:srgbClr val="4D4D4D"/>
              </a:solidFill>
              <a:latin typeface="Montserrat"/>
              <a:ea typeface="Montserrat"/>
              <a:cs typeface="Montserrat"/>
              <a:sym typeface="Montserrat"/>
            </a:endParaRPr>
          </a:p>
        </p:txBody>
      </p:sp>
      <p:sp>
        <p:nvSpPr>
          <p:cNvPr id="930" name="Google Shape;930;p100"/>
          <p:cNvSpPr txBox="1"/>
          <p:nvPr/>
        </p:nvSpPr>
        <p:spPr>
          <a:xfrm>
            <a:off x="11349557" y="4107895"/>
            <a:ext cx="889800" cy="7389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3600"/>
              <a:buFont typeface="Roboto"/>
              <a:buNone/>
            </a:pPr>
            <a:r>
              <a:rPr lang="en-US" sz="3900" b="1" i="0" u="none" strike="noStrike" cap="none">
                <a:solidFill>
                  <a:srgbClr val="FEFEFE"/>
                </a:solidFill>
                <a:latin typeface="Montserrat"/>
                <a:ea typeface="Montserrat"/>
                <a:cs typeface="Montserrat"/>
                <a:sym typeface="Montserrat"/>
              </a:rPr>
              <a:t>4</a:t>
            </a:r>
            <a:endParaRPr sz="2400" b="1" i="0" u="none" strike="noStrike" cap="none">
              <a:solidFill>
                <a:srgbClr val="FEFEFE"/>
              </a:solidFill>
              <a:latin typeface="Montserrat"/>
              <a:ea typeface="Montserrat"/>
              <a:cs typeface="Montserrat"/>
              <a:sym typeface="Montserrat"/>
            </a:endParaRPr>
          </a:p>
        </p:txBody>
      </p:sp>
      <p:sp>
        <p:nvSpPr>
          <p:cNvPr id="931" name="Google Shape;931;p100"/>
          <p:cNvSpPr txBox="1"/>
          <p:nvPr/>
        </p:nvSpPr>
        <p:spPr>
          <a:xfrm>
            <a:off x="14174932" y="4107895"/>
            <a:ext cx="889800" cy="7389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3600"/>
              <a:buFont typeface="Roboto"/>
              <a:buNone/>
            </a:pPr>
            <a:r>
              <a:rPr lang="en-US" sz="3900" b="1" i="0" u="none" strike="noStrike" cap="none">
                <a:solidFill>
                  <a:srgbClr val="4D4D4D"/>
                </a:solidFill>
                <a:latin typeface="Montserrat"/>
                <a:ea typeface="Montserrat"/>
                <a:cs typeface="Montserrat"/>
                <a:sym typeface="Montserrat"/>
              </a:rPr>
              <a:t>5</a:t>
            </a:r>
            <a:endParaRPr sz="2400" b="1" i="0" u="none" strike="noStrike" cap="none">
              <a:solidFill>
                <a:srgbClr val="4D4D4D"/>
              </a:solidFill>
              <a:latin typeface="Montserrat"/>
              <a:ea typeface="Montserrat"/>
              <a:cs typeface="Montserrat"/>
              <a:sym typeface="Montserrat"/>
            </a:endParaRPr>
          </a:p>
        </p:txBody>
      </p:sp>
      <p:sp>
        <p:nvSpPr>
          <p:cNvPr id="932" name="Google Shape;932;p100"/>
          <p:cNvSpPr txBox="1"/>
          <p:nvPr/>
        </p:nvSpPr>
        <p:spPr>
          <a:xfrm>
            <a:off x="2856610" y="4107900"/>
            <a:ext cx="507300" cy="7389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3600"/>
              <a:buFont typeface="Roboto"/>
              <a:buNone/>
            </a:pPr>
            <a:r>
              <a:rPr lang="en-US" sz="3900" b="1" i="0" u="none" strike="noStrike" cap="none">
                <a:solidFill>
                  <a:srgbClr val="4D4D4D"/>
                </a:solidFill>
                <a:latin typeface="Montserrat"/>
                <a:ea typeface="Montserrat"/>
                <a:cs typeface="Montserrat"/>
                <a:sym typeface="Montserrat"/>
              </a:rPr>
              <a:t>1</a:t>
            </a:r>
            <a:endParaRPr sz="2000" b="1" i="0" u="none" strike="noStrike" cap="none">
              <a:solidFill>
                <a:srgbClr val="4D4D4D"/>
              </a:solidFill>
              <a:latin typeface="Montserrat"/>
              <a:ea typeface="Montserrat"/>
              <a:cs typeface="Montserrat"/>
              <a:sym typeface="Montserrat"/>
            </a:endParaRPr>
          </a:p>
        </p:txBody>
      </p:sp>
      <p:sp>
        <p:nvSpPr>
          <p:cNvPr id="933" name="Google Shape;933;p100"/>
          <p:cNvSpPr/>
          <p:nvPr/>
        </p:nvSpPr>
        <p:spPr>
          <a:xfrm rot="8100000">
            <a:off x="4733986"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0"/>
          <p:cNvSpPr/>
          <p:nvPr/>
        </p:nvSpPr>
        <p:spPr>
          <a:xfrm rot="8100000">
            <a:off x="7572686"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00"/>
          <p:cNvSpPr/>
          <p:nvPr/>
        </p:nvSpPr>
        <p:spPr>
          <a:xfrm rot="8100000">
            <a:off x="10411386"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00"/>
          <p:cNvSpPr/>
          <p:nvPr/>
        </p:nvSpPr>
        <p:spPr>
          <a:xfrm rot="8100000">
            <a:off x="13250086" y="6887627"/>
            <a:ext cx="808223" cy="739068"/>
          </a:xfrm>
          <a:prstGeom prst="halfFrame">
            <a:avLst>
              <a:gd name="adj1" fmla="val 33841"/>
              <a:gd name="adj2" fmla="val 36934"/>
            </a:avLst>
          </a:prstGeom>
          <a:solidFill>
            <a:srgbClr val="EBE6E0"/>
          </a:solidFill>
          <a:ln>
            <a:noFill/>
          </a:ln>
          <a:effectLst>
            <a:outerShdw blurRad="128588" dist="3810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7" name="Google Shape;937;p100"/>
          <p:cNvPicPr preferRelativeResize="0"/>
          <p:nvPr/>
        </p:nvPicPr>
        <p:blipFill rotWithShape="1">
          <a:blip r:embed="rId3">
            <a:alphaModFix/>
          </a:blip>
          <a:srcRect/>
          <a:stretch/>
        </p:blipFill>
        <p:spPr>
          <a:xfrm>
            <a:off x="15881100" y="3618400"/>
            <a:ext cx="1002000" cy="1002000"/>
          </a:xfrm>
          <a:prstGeom prst="rect">
            <a:avLst/>
          </a:prstGeom>
          <a:noFill/>
          <a:ln>
            <a:noFill/>
          </a:ln>
        </p:spPr>
      </p:pic>
      <p:sp>
        <p:nvSpPr>
          <p:cNvPr id="938" name="Google Shape;938;p100"/>
          <p:cNvSpPr txBox="1"/>
          <p:nvPr/>
        </p:nvSpPr>
        <p:spPr>
          <a:xfrm>
            <a:off x="2499175" y="1216200"/>
            <a:ext cx="11336400" cy="1028400"/>
          </a:xfrm>
          <a:prstGeom prst="rect">
            <a:avLst/>
          </a:prstGeom>
          <a:noFill/>
          <a:ln>
            <a:noFill/>
          </a:ln>
        </p:spPr>
        <p:txBody>
          <a:bodyPr spcFirstLastPara="1" wrap="square" lIns="68600" tIns="68600" rIns="68600" bIns="68600" anchor="t" anchorCtr="0">
            <a:noAutofit/>
          </a:bodyPr>
          <a:lstStyle/>
          <a:p>
            <a:pPr marL="0" marR="0" lvl="0" indent="0" algn="l" rtl="0">
              <a:lnSpc>
                <a:spcPct val="115000"/>
              </a:lnSpc>
              <a:spcBef>
                <a:spcPts val="0"/>
              </a:spcBef>
              <a:spcAft>
                <a:spcPts val="0"/>
              </a:spcAft>
              <a:buClr>
                <a:schemeClr val="accent1"/>
              </a:buClr>
              <a:buSzPts val="1100"/>
              <a:buFont typeface="Arial"/>
              <a:buNone/>
            </a:pPr>
            <a:r>
              <a:rPr lang="en-US" sz="4000" b="1">
                <a:solidFill>
                  <a:srgbClr val="262626"/>
                </a:solidFill>
                <a:latin typeface="Montserrat"/>
                <a:ea typeface="Montserrat"/>
                <a:cs typeface="Montserrat"/>
                <a:sym typeface="Montserrat"/>
              </a:rPr>
              <a:t>User </a:t>
            </a:r>
            <a:r>
              <a:rPr lang="en-US" sz="4000">
                <a:solidFill>
                  <a:srgbClr val="262626"/>
                </a:solidFill>
                <a:latin typeface="Montserrat ExtraBold"/>
                <a:ea typeface="Montserrat ExtraBold"/>
                <a:cs typeface="Montserrat ExtraBold"/>
                <a:sym typeface="Montserrat ExtraBold"/>
              </a:rPr>
              <a:t>Workflow</a:t>
            </a:r>
            <a:endParaRPr sz="4000" b="1" i="0" u="none" strike="noStrike" cap="none">
              <a:solidFill>
                <a:srgbClr val="262626"/>
              </a:solidFill>
              <a:latin typeface="Montserrat"/>
              <a:ea typeface="Montserrat"/>
              <a:cs typeface="Montserrat"/>
              <a:sym typeface="Montserrat"/>
            </a:endParaRPr>
          </a:p>
          <a:p>
            <a:pPr marL="0" marR="0" lvl="0" indent="0" algn="l" rtl="0">
              <a:lnSpc>
                <a:spcPct val="115000"/>
              </a:lnSpc>
              <a:spcBef>
                <a:spcPts val="0"/>
              </a:spcBef>
              <a:spcAft>
                <a:spcPts val="0"/>
              </a:spcAft>
              <a:buClr>
                <a:schemeClr val="accent1"/>
              </a:buClr>
              <a:buSzPts val="1100"/>
              <a:buFont typeface="Arial"/>
              <a:buNone/>
            </a:pPr>
            <a:endParaRPr sz="4000" b="0" i="0" u="none" strike="noStrike" cap="none">
              <a:solidFill>
                <a:srgbClr val="262626"/>
              </a:solidFill>
              <a:latin typeface="Montserrat Black"/>
              <a:ea typeface="Montserrat Black"/>
              <a:cs typeface="Montserrat Black"/>
              <a:sym typeface="Montserrat Black"/>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262626"/>
              </a:solidFill>
              <a:latin typeface="Montserrat Black"/>
              <a:ea typeface="Montserrat Black"/>
              <a:cs typeface="Montserrat Black"/>
              <a:sym typeface="Montserrat Black"/>
            </a:endParaRPr>
          </a:p>
        </p:txBody>
      </p:sp>
      <p:cxnSp>
        <p:nvCxnSpPr>
          <p:cNvPr id="939" name="Google Shape;939;p100"/>
          <p:cNvCxnSpPr/>
          <p:nvPr/>
        </p:nvCxnSpPr>
        <p:spPr>
          <a:xfrm>
            <a:off x="2588162" y="2303715"/>
            <a:ext cx="1621800" cy="0"/>
          </a:xfrm>
          <a:prstGeom prst="straightConnector1">
            <a:avLst/>
          </a:prstGeom>
          <a:noFill/>
          <a:ln w="57150" cap="flat" cmpd="sng">
            <a:solidFill>
              <a:srgbClr val="FEC925"/>
            </a:solidFill>
            <a:prstDash val="solid"/>
            <a:round/>
            <a:headEnd type="none" w="sm" len="sm"/>
            <a:tailEnd type="none" w="sm" len="sm"/>
          </a:ln>
        </p:spPr>
      </p:cxnSp>
      <p:sp>
        <p:nvSpPr>
          <p:cNvPr id="940" name="Google Shape;940;p100"/>
          <p:cNvSpPr txBox="1"/>
          <p:nvPr/>
        </p:nvSpPr>
        <p:spPr>
          <a:xfrm>
            <a:off x="3170575" y="4231050"/>
            <a:ext cx="215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4D4D4D"/>
                </a:solidFill>
                <a:latin typeface="Montserrat"/>
                <a:ea typeface="Montserrat"/>
                <a:cs typeface="Montserrat"/>
                <a:sym typeface="Montserrat"/>
              </a:rPr>
              <a:t>Q&amp;A Pair Curation</a:t>
            </a:r>
            <a:endParaRPr sz="1600"/>
          </a:p>
        </p:txBody>
      </p:sp>
      <p:sp>
        <p:nvSpPr>
          <p:cNvPr id="941" name="Google Shape;941;p100"/>
          <p:cNvSpPr txBox="1"/>
          <p:nvPr/>
        </p:nvSpPr>
        <p:spPr>
          <a:xfrm>
            <a:off x="6115575" y="4261800"/>
            <a:ext cx="215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FEFEFE"/>
                </a:solidFill>
                <a:latin typeface="Montserrat"/>
                <a:ea typeface="Montserrat"/>
                <a:cs typeface="Montserrat"/>
                <a:sym typeface="Montserrat"/>
              </a:rPr>
              <a:t>Evaluate </a:t>
            </a:r>
            <a:endParaRPr sz="1600">
              <a:solidFill>
                <a:srgbClr val="FEFEFE"/>
              </a:solidFill>
            </a:endParaRPr>
          </a:p>
        </p:txBody>
      </p:sp>
      <p:sp>
        <p:nvSpPr>
          <p:cNvPr id="942" name="Google Shape;942;p100"/>
          <p:cNvSpPr txBox="1"/>
          <p:nvPr/>
        </p:nvSpPr>
        <p:spPr>
          <a:xfrm>
            <a:off x="8952675" y="4261800"/>
            <a:ext cx="215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4D4D4D"/>
                </a:solidFill>
                <a:latin typeface="Montserrat"/>
                <a:ea typeface="Montserrat"/>
                <a:cs typeface="Montserrat"/>
                <a:sym typeface="Montserrat"/>
              </a:rPr>
              <a:t>Interpret</a:t>
            </a:r>
            <a:endParaRPr sz="1600"/>
          </a:p>
        </p:txBody>
      </p:sp>
      <p:sp>
        <p:nvSpPr>
          <p:cNvPr id="943" name="Google Shape;943;p100"/>
          <p:cNvSpPr txBox="1"/>
          <p:nvPr/>
        </p:nvSpPr>
        <p:spPr>
          <a:xfrm>
            <a:off x="11793438" y="4261800"/>
            <a:ext cx="215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FEFEFE"/>
                </a:solidFill>
                <a:latin typeface="Montserrat"/>
                <a:ea typeface="Montserrat"/>
                <a:cs typeface="Montserrat"/>
                <a:sym typeface="Montserrat"/>
              </a:rPr>
              <a:t>Outcome Analysis</a:t>
            </a:r>
            <a:endParaRPr sz="1600">
              <a:solidFill>
                <a:srgbClr val="FEFEFE"/>
              </a:solidFill>
            </a:endParaRPr>
          </a:p>
        </p:txBody>
      </p:sp>
      <p:sp>
        <p:nvSpPr>
          <p:cNvPr id="944" name="Google Shape;944;p100"/>
          <p:cNvSpPr txBox="1"/>
          <p:nvPr/>
        </p:nvSpPr>
        <p:spPr>
          <a:xfrm>
            <a:off x="14634225" y="4138800"/>
            <a:ext cx="151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4D4D4D"/>
                </a:solidFill>
                <a:latin typeface="Montserrat"/>
                <a:ea typeface="Montserrat"/>
                <a:cs typeface="Montserrat"/>
                <a:sym typeface="Montserrat"/>
              </a:rPr>
              <a:t>Human Review</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9"/>
          <p:cNvSpPr/>
          <p:nvPr/>
        </p:nvSpPr>
        <p:spPr>
          <a:xfrm>
            <a:off x="931475" y="4202150"/>
            <a:ext cx="2464500" cy="3079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cxnSp>
        <p:nvCxnSpPr>
          <p:cNvPr id="870" name="Google Shape;870;p99"/>
          <p:cNvCxnSpPr>
            <a:stCxn id="871" idx="3"/>
            <a:endCxn id="872" idx="0"/>
          </p:cNvCxnSpPr>
          <p:nvPr/>
        </p:nvCxnSpPr>
        <p:spPr>
          <a:xfrm>
            <a:off x="13434765" y="6205157"/>
            <a:ext cx="159300" cy="2292600"/>
          </a:xfrm>
          <a:prstGeom prst="bentConnector2">
            <a:avLst/>
          </a:prstGeom>
          <a:noFill/>
          <a:ln w="12700" cap="rnd" cmpd="sng">
            <a:solidFill>
              <a:schemeClr val="accent4"/>
            </a:solidFill>
            <a:prstDash val="dash"/>
            <a:round/>
            <a:headEnd type="none" w="sm" len="sm"/>
            <a:tailEnd type="none" w="sm" len="sm"/>
          </a:ln>
        </p:spPr>
      </p:cxnSp>
      <p:sp>
        <p:nvSpPr>
          <p:cNvPr id="873" name="Google Shape;873;p99"/>
          <p:cNvSpPr txBox="1">
            <a:spLocks noGrp="1"/>
          </p:cNvSpPr>
          <p:nvPr>
            <p:ph type="title"/>
          </p:nvPr>
        </p:nvSpPr>
        <p:spPr>
          <a:xfrm>
            <a:off x="533400" y="579120"/>
            <a:ext cx="16901100" cy="1278900"/>
          </a:xfrm>
          <a:prstGeom prst="rect">
            <a:avLst/>
          </a:prstGeom>
          <a:noFill/>
          <a:ln>
            <a:noFill/>
          </a:ln>
        </p:spPr>
        <p:txBody>
          <a:bodyPr spcFirstLastPara="1" wrap="square" lIns="137150" tIns="68550" rIns="137150" bIns="68550" anchor="b" anchorCtr="0">
            <a:normAutofit fontScale="90000"/>
          </a:bodyPr>
          <a:lstStyle/>
          <a:p>
            <a:pPr marL="0" lvl="0" indent="0" algn="l" rtl="0">
              <a:spcBef>
                <a:spcPts val="0"/>
              </a:spcBef>
              <a:spcAft>
                <a:spcPts val="0"/>
              </a:spcAft>
              <a:buClr>
                <a:srgbClr val="3F3F3F"/>
              </a:buClr>
              <a:buSzPct val="75000"/>
              <a:buFont typeface="Gill Sans"/>
              <a:buNone/>
            </a:pPr>
            <a:r>
              <a:rPr lang="en-US"/>
              <a:t>HOW WOULD WE DO IT FOR GENAI AT SCALE?</a:t>
            </a:r>
            <a:endParaRPr/>
          </a:p>
        </p:txBody>
      </p:sp>
      <p:sp>
        <p:nvSpPr>
          <p:cNvPr id="874" name="Google Shape;874;p99"/>
          <p:cNvSpPr txBox="1"/>
          <p:nvPr/>
        </p:nvSpPr>
        <p:spPr>
          <a:xfrm>
            <a:off x="1233198" y="2856734"/>
            <a:ext cx="1875600" cy="969600"/>
          </a:xfrm>
          <a:prstGeom prst="rect">
            <a:avLst/>
          </a:prstGeom>
          <a:no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Document Collection</a:t>
            </a:r>
            <a:endParaRPr sz="2100"/>
          </a:p>
        </p:txBody>
      </p:sp>
      <p:sp>
        <p:nvSpPr>
          <p:cNvPr id="875" name="Google Shape;875;p99"/>
          <p:cNvSpPr txBox="1"/>
          <p:nvPr/>
        </p:nvSpPr>
        <p:spPr>
          <a:xfrm>
            <a:off x="1237860" y="4878362"/>
            <a:ext cx="1875600" cy="9696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Auto Q&amp;A Generation</a:t>
            </a:r>
            <a:endParaRPr sz="2100"/>
          </a:p>
        </p:txBody>
      </p:sp>
      <p:sp>
        <p:nvSpPr>
          <p:cNvPr id="876" name="Google Shape;876;p99"/>
          <p:cNvSpPr txBox="1"/>
          <p:nvPr/>
        </p:nvSpPr>
        <p:spPr>
          <a:xfrm>
            <a:off x="4216655" y="4701899"/>
            <a:ext cx="1875600" cy="969600"/>
          </a:xfrm>
          <a:prstGeom prst="rect">
            <a:avLst/>
          </a:prstGeom>
          <a:solidFill>
            <a:srgbClr val="FCC925"/>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a:solidFill>
                  <a:schemeClr val="dk1"/>
                </a:solidFill>
                <a:latin typeface="Gill Sans"/>
                <a:ea typeface="Gill Sans"/>
                <a:cs typeface="Gill Sans"/>
                <a:sym typeface="Gill Sans"/>
              </a:rPr>
              <a:t>Validated </a:t>
            </a:r>
            <a:r>
              <a:rPr lang="en-US" sz="2700" b="0" i="0" u="none" strike="noStrike" cap="none">
                <a:solidFill>
                  <a:schemeClr val="dk1"/>
                </a:solidFill>
                <a:latin typeface="Gill Sans"/>
                <a:ea typeface="Gill Sans"/>
                <a:cs typeface="Gill Sans"/>
                <a:sym typeface="Gill Sans"/>
              </a:rPr>
              <a:t>Model</a:t>
            </a:r>
            <a:endParaRPr sz="2100"/>
          </a:p>
        </p:txBody>
      </p:sp>
      <p:sp>
        <p:nvSpPr>
          <p:cNvPr id="877" name="Google Shape;877;p99"/>
          <p:cNvSpPr txBox="1"/>
          <p:nvPr/>
        </p:nvSpPr>
        <p:spPr>
          <a:xfrm>
            <a:off x="8651810" y="4699101"/>
            <a:ext cx="1875600" cy="969600"/>
          </a:xfrm>
          <a:prstGeom prst="rect">
            <a:avLst/>
          </a:prstGeom>
          <a:solidFill>
            <a:srgbClr val="FEC925"/>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Eval</a:t>
            </a:r>
            <a:r>
              <a:rPr lang="en-US" sz="2700">
                <a:solidFill>
                  <a:schemeClr val="dk1"/>
                </a:solidFill>
                <a:latin typeface="Gill Sans"/>
                <a:ea typeface="Gill Sans"/>
                <a:cs typeface="Gill Sans"/>
                <a:sym typeface="Gill Sans"/>
              </a:rPr>
              <a:t>Studio</a:t>
            </a:r>
            <a:endParaRPr sz="2700">
              <a:solidFill>
                <a:schemeClr val="dk1"/>
              </a:solidFill>
              <a:latin typeface="Gill Sans"/>
              <a:ea typeface="Gill Sans"/>
              <a:cs typeface="Gill Sans"/>
              <a:sym typeface="Gill Sans"/>
            </a:endParaRPr>
          </a:p>
          <a:p>
            <a:pPr marL="0" marR="0" lvl="0" indent="0" algn="ctr" rtl="0">
              <a:spcBef>
                <a:spcPts val="0"/>
              </a:spcBef>
              <a:spcAft>
                <a:spcPts val="0"/>
              </a:spcAft>
              <a:buNone/>
            </a:pPr>
            <a:r>
              <a:rPr lang="en-US" sz="2700">
                <a:solidFill>
                  <a:schemeClr val="dk1"/>
                </a:solidFill>
                <a:latin typeface="Gill Sans"/>
                <a:ea typeface="Gill Sans"/>
                <a:cs typeface="Gill Sans"/>
                <a:sym typeface="Gill Sans"/>
              </a:rPr>
              <a:t>Metrics</a:t>
            </a:r>
            <a:endParaRPr sz="2700">
              <a:solidFill>
                <a:schemeClr val="dk1"/>
              </a:solidFill>
              <a:latin typeface="Gill Sans"/>
              <a:ea typeface="Gill Sans"/>
              <a:cs typeface="Gill Sans"/>
              <a:sym typeface="Gill Sans"/>
            </a:endParaRPr>
          </a:p>
        </p:txBody>
      </p:sp>
      <p:sp>
        <p:nvSpPr>
          <p:cNvPr id="878" name="Google Shape;878;p99"/>
          <p:cNvSpPr txBox="1"/>
          <p:nvPr/>
        </p:nvSpPr>
        <p:spPr>
          <a:xfrm>
            <a:off x="4079031" y="8007264"/>
            <a:ext cx="2206800" cy="5541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Explainability</a:t>
            </a:r>
            <a:endParaRPr sz="2100"/>
          </a:p>
        </p:txBody>
      </p:sp>
      <p:sp>
        <p:nvSpPr>
          <p:cNvPr id="879" name="Google Shape;879;p99"/>
          <p:cNvSpPr txBox="1"/>
          <p:nvPr/>
        </p:nvSpPr>
        <p:spPr>
          <a:xfrm>
            <a:off x="6409758" y="3630911"/>
            <a:ext cx="2402700" cy="969600"/>
          </a:xfrm>
          <a:prstGeom prst="rect">
            <a:avLst/>
          </a:prstGeom>
          <a:solidFill>
            <a:srgbClr val="FEC925"/>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a:solidFill>
                  <a:schemeClr val="dk1"/>
                </a:solidFill>
                <a:latin typeface="Gill Sans"/>
                <a:ea typeface="Gill Sans"/>
                <a:cs typeface="Gill Sans"/>
                <a:sym typeface="Gill Sans"/>
              </a:rPr>
              <a:t>H2OGPTe</a:t>
            </a:r>
            <a:endParaRPr sz="2700">
              <a:solidFill>
                <a:schemeClr val="dk1"/>
              </a:solidFill>
              <a:latin typeface="Gill Sans"/>
              <a:ea typeface="Gill Sans"/>
              <a:cs typeface="Gill Sans"/>
              <a:sym typeface="Gill Sans"/>
            </a:endParaRPr>
          </a:p>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Benchmarking</a:t>
            </a:r>
            <a:endParaRPr sz="2100"/>
          </a:p>
        </p:txBody>
      </p:sp>
      <p:sp>
        <p:nvSpPr>
          <p:cNvPr id="871" name="Google Shape;871;p99"/>
          <p:cNvSpPr txBox="1"/>
          <p:nvPr/>
        </p:nvSpPr>
        <p:spPr>
          <a:xfrm>
            <a:off x="11255865" y="5720357"/>
            <a:ext cx="2178900" cy="9696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Weakness Identification</a:t>
            </a:r>
            <a:endParaRPr sz="2100"/>
          </a:p>
        </p:txBody>
      </p:sp>
      <p:sp>
        <p:nvSpPr>
          <p:cNvPr id="880" name="Google Shape;880;p99"/>
          <p:cNvSpPr txBox="1"/>
          <p:nvPr/>
        </p:nvSpPr>
        <p:spPr>
          <a:xfrm>
            <a:off x="12656178" y="6977187"/>
            <a:ext cx="1875600" cy="5541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Robustness</a:t>
            </a:r>
            <a:endParaRPr sz="2100"/>
          </a:p>
        </p:txBody>
      </p:sp>
      <p:sp>
        <p:nvSpPr>
          <p:cNvPr id="881" name="Google Shape;881;p99"/>
          <p:cNvSpPr txBox="1"/>
          <p:nvPr/>
        </p:nvSpPr>
        <p:spPr>
          <a:xfrm>
            <a:off x="12656178" y="7717407"/>
            <a:ext cx="1875600" cy="5541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Reliability</a:t>
            </a:r>
            <a:endParaRPr sz="2100"/>
          </a:p>
        </p:txBody>
      </p:sp>
      <p:sp>
        <p:nvSpPr>
          <p:cNvPr id="872" name="Google Shape;872;p99"/>
          <p:cNvSpPr txBox="1"/>
          <p:nvPr/>
        </p:nvSpPr>
        <p:spPr>
          <a:xfrm>
            <a:off x="12656178" y="8497739"/>
            <a:ext cx="1875600" cy="5541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Resilience</a:t>
            </a:r>
            <a:endParaRPr sz="2100"/>
          </a:p>
        </p:txBody>
      </p:sp>
      <p:sp>
        <p:nvSpPr>
          <p:cNvPr id="882" name="Google Shape;882;p99"/>
          <p:cNvSpPr txBox="1"/>
          <p:nvPr/>
        </p:nvSpPr>
        <p:spPr>
          <a:xfrm>
            <a:off x="1251850" y="6624450"/>
            <a:ext cx="1875600" cy="554100"/>
          </a:xfrm>
          <a:prstGeom prst="rect">
            <a:avLst/>
          </a:prstGeom>
          <a:solidFill>
            <a:srgbClr val="6AA84F"/>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LLM</a:t>
            </a:r>
            <a:endParaRPr sz="2100"/>
          </a:p>
        </p:txBody>
      </p:sp>
      <p:sp>
        <p:nvSpPr>
          <p:cNvPr id="883" name="Google Shape;883;p99"/>
          <p:cNvSpPr txBox="1"/>
          <p:nvPr/>
        </p:nvSpPr>
        <p:spPr>
          <a:xfrm>
            <a:off x="4240287" y="6598655"/>
            <a:ext cx="1875600" cy="969600"/>
          </a:xfrm>
          <a:prstGeom prst="rect">
            <a:avLst/>
          </a:prstGeom>
          <a:solidFill>
            <a:srgbClr val="6AA84F"/>
          </a:solidFill>
          <a:ln w="19050" cap="flat" cmpd="sng">
            <a:solidFill>
              <a:srgbClr val="643710"/>
            </a:solidFill>
            <a:prstDash val="solid"/>
            <a:round/>
            <a:headEnd type="none" w="sm" len="sm"/>
            <a:tailEnd type="none" w="sm" len="sm"/>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Embedding Models</a:t>
            </a:r>
            <a:endParaRPr sz="2100"/>
          </a:p>
        </p:txBody>
      </p:sp>
      <p:cxnSp>
        <p:nvCxnSpPr>
          <p:cNvPr id="884" name="Google Shape;884;p99"/>
          <p:cNvCxnSpPr>
            <a:stCxn id="874" idx="2"/>
            <a:endCxn id="875" idx="0"/>
          </p:cNvCxnSpPr>
          <p:nvPr/>
        </p:nvCxnSpPr>
        <p:spPr>
          <a:xfrm>
            <a:off x="2170998" y="3826334"/>
            <a:ext cx="4800" cy="1052100"/>
          </a:xfrm>
          <a:prstGeom prst="straightConnector1">
            <a:avLst/>
          </a:prstGeom>
          <a:noFill/>
          <a:ln w="12700" cap="rnd" cmpd="sng">
            <a:solidFill>
              <a:srgbClr val="E67513"/>
            </a:solidFill>
            <a:prstDash val="solid"/>
            <a:round/>
            <a:headEnd type="none" w="sm" len="sm"/>
            <a:tailEnd type="triangle" w="med" len="med"/>
          </a:ln>
        </p:spPr>
      </p:cxnSp>
      <p:cxnSp>
        <p:nvCxnSpPr>
          <p:cNvPr id="885" name="Google Shape;885;p99"/>
          <p:cNvCxnSpPr>
            <a:stCxn id="875" idx="2"/>
            <a:endCxn id="882" idx="0"/>
          </p:cNvCxnSpPr>
          <p:nvPr/>
        </p:nvCxnSpPr>
        <p:spPr>
          <a:xfrm>
            <a:off x="2175660" y="5847962"/>
            <a:ext cx="14100" cy="776400"/>
          </a:xfrm>
          <a:prstGeom prst="straightConnector1">
            <a:avLst/>
          </a:prstGeom>
          <a:noFill/>
          <a:ln w="12700" cap="rnd" cmpd="sng">
            <a:solidFill>
              <a:srgbClr val="E67513"/>
            </a:solidFill>
            <a:prstDash val="solid"/>
            <a:round/>
            <a:headEnd type="triangle" w="med" len="med"/>
            <a:tailEnd type="triangle" w="med" len="med"/>
          </a:ln>
        </p:spPr>
      </p:cxnSp>
      <p:cxnSp>
        <p:nvCxnSpPr>
          <p:cNvPr id="886" name="Google Shape;886;p99"/>
          <p:cNvCxnSpPr>
            <a:stCxn id="887" idx="2"/>
            <a:endCxn id="876" idx="0"/>
          </p:cNvCxnSpPr>
          <p:nvPr/>
        </p:nvCxnSpPr>
        <p:spPr>
          <a:xfrm>
            <a:off x="5142806" y="3678306"/>
            <a:ext cx="11700" cy="1023600"/>
          </a:xfrm>
          <a:prstGeom prst="straightConnector1">
            <a:avLst/>
          </a:prstGeom>
          <a:noFill/>
          <a:ln w="12700" cap="rnd" cmpd="sng">
            <a:solidFill>
              <a:srgbClr val="E67513"/>
            </a:solidFill>
            <a:prstDash val="solid"/>
            <a:round/>
            <a:headEnd type="none" w="sm" len="sm"/>
            <a:tailEnd type="triangle" w="med" len="med"/>
          </a:ln>
        </p:spPr>
      </p:cxnSp>
      <p:sp>
        <p:nvSpPr>
          <p:cNvPr id="887" name="Google Shape;887;p99"/>
          <p:cNvSpPr txBox="1"/>
          <p:nvPr/>
        </p:nvSpPr>
        <p:spPr>
          <a:xfrm>
            <a:off x="4205006" y="3124206"/>
            <a:ext cx="1875600" cy="554100"/>
          </a:xfrm>
          <a:prstGeom prst="rect">
            <a:avLst/>
          </a:prstGeom>
          <a:no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b="0" i="0" u="none" strike="noStrike" cap="none">
                <a:solidFill>
                  <a:schemeClr val="dk1"/>
                </a:solidFill>
                <a:latin typeface="Gill Sans"/>
                <a:ea typeface="Gill Sans"/>
                <a:cs typeface="Gill Sans"/>
                <a:sym typeface="Gill Sans"/>
              </a:rPr>
              <a:t>Q&amp;A List</a:t>
            </a:r>
            <a:endParaRPr sz="2100"/>
          </a:p>
        </p:txBody>
      </p:sp>
      <p:cxnSp>
        <p:nvCxnSpPr>
          <p:cNvPr id="888" name="Google Shape;888;p99"/>
          <p:cNvCxnSpPr>
            <a:stCxn id="875" idx="3"/>
            <a:endCxn id="887" idx="1"/>
          </p:cNvCxnSpPr>
          <p:nvPr/>
        </p:nvCxnSpPr>
        <p:spPr>
          <a:xfrm rot="10800000" flipH="1">
            <a:off x="3113460" y="3401162"/>
            <a:ext cx="1091400" cy="1962000"/>
          </a:xfrm>
          <a:prstGeom prst="bentConnector3">
            <a:avLst>
              <a:gd name="adj1" fmla="val 50007"/>
            </a:avLst>
          </a:prstGeom>
          <a:noFill/>
          <a:ln w="12700" cap="rnd" cmpd="sng">
            <a:solidFill>
              <a:srgbClr val="E67513"/>
            </a:solidFill>
            <a:prstDash val="solid"/>
            <a:round/>
            <a:headEnd type="none" w="sm" len="sm"/>
            <a:tailEnd type="triangle" w="med" len="med"/>
          </a:ln>
        </p:spPr>
      </p:cxnSp>
      <p:cxnSp>
        <p:nvCxnSpPr>
          <p:cNvPr id="889" name="Google Shape;889;p99"/>
          <p:cNvCxnSpPr>
            <a:stCxn id="876" idx="2"/>
            <a:endCxn id="883" idx="0"/>
          </p:cNvCxnSpPr>
          <p:nvPr/>
        </p:nvCxnSpPr>
        <p:spPr>
          <a:xfrm>
            <a:off x="5154455" y="5671499"/>
            <a:ext cx="23700" cy="927300"/>
          </a:xfrm>
          <a:prstGeom prst="straightConnector1">
            <a:avLst/>
          </a:prstGeom>
          <a:noFill/>
          <a:ln w="12700" cap="rnd" cmpd="sng">
            <a:solidFill>
              <a:srgbClr val="E67513"/>
            </a:solidFill>
            <a:prstDash val="solid"/>
            <a:round/>
            <a:headEnd type="none" w="sm" len="sm"/>
            <a:tailEnd type="triangle" w="med" len="med"/>
          </a:ln>
        </p:spPr>
      </p:cxnSp>
      <p:cxnSp>
        <p:nvCxnSpPr>
          <p:cNvPr id="890" name="Google Shape;890;p99"/>
          <p:cNvCxnSpPr>
            <a:stCxn id="875" idx="3"/>
            <a:endCxn id="883" idx="1"/>
          </p:cNvCxnSpPr>
          <p:nvPr/>
        </p:nvCxnSpPr>
        <p:spPr>
          <a:xfrm>
            <a:off x="3113460" y="5363162"/>
            <a:ext cx="1126800" cy="1720200"/>
          </a:xfrm>
          <a:prstGeom prst="bentConnector3">
            <a:avLst>
              <a:gd name="adj1" fmla="val 50001"/>
            </a:avLst>
          </a:prstGeom>
          <a:noFill/>
          <a:ln w="12700" cap="rnd" cmpd="sng">
            <a:solidFill>
              <a:srgbClr val="E67513"/>
            </a:solidFill>
            <a:prstDash val="solid"/>
            <a:round/>
            <a:headEnd type="none" w="sm" len="sm"/>
            <a:tailEnd type="triangle" w="med" len="med"/>
          </a:ln>
        </p:spPr>
      </p:cxnSp>
      <p:cxnSp>
        <p:nvCxnSpPr>
          <p:cNvPr id="891" name="Google Shape;891;p99"/>
          <p:cNvCxnSpPr>
            <a:stCxn id="883" idx="2"/>
            <a:endCxn id="878" idx="0"/>
          </p:cNvCxnSpPr>
          <p:nvPr/>
        </p:nvCxnSpPr>
        <p:spPr>
          <a:xfrm>
            <a:off x="5178087" y="7568255"/>
            <a:ext cx="4200" cy="438900"/>
          </a:xfrm>
          <a:prstGeom prst="straightConnector1">
            <a:avLst/>
          </a:prstGeom>
          <a:noFill/>
          <a:ln w="12700" cap="rnd" cmpd="sng">
            <a:solidFill>
              <a:srgbClr val="E67513"/>
            </a:solidFill>
            <a:prstDash val="solid"/>
            <a:round/>
            <a:headEnd type="none" w="sm" len="sm"/>
            <a:tailEnd type="triangle" w="med" len="med"/>
          </a:ln>
        </p:spPr>
      </p:cxnSp>
      <p:cxnSp>
        <p:nvCxnSpPr>
          <p:cNvPr id="892" name="Google Shape;892;p99"/>
          <p:cNvCxnSpPr>
            <a:stCxn id="876" idx="3"/>
            <a:endCxn id="877" idx="1"/>
          </p:cNvCxnSpPr>
          <p:nvPr/>
        </p:nvCxnSpPr>
        <p:spPr>
          <a:xfrm rot="10800000" flipH="1">
            <a:off x="6092255" y="5183999"/>
            <a:ext cx="2559600" cy="2700"/>
          </a:xfrm>
          <a:prstGeom prst="bentConnector3">
            <a:avLst>
              <a:gd name="adj1" fmla="val 49999"/>
            </a:avLst>
          </a:prstGeom>
          <a:noFill/>
          <a:ln w="12700" cap="rnd" cmpd="sng">
            <a:solidFill>
              <a:srgbClr val="E67513"/>
            </a:solidFill>
            <a:prstDash val="solid"/>
            <a:round/>
            <a:headEnd type="none" w="sm" len="sm"/>
            <a:tailEnd type="triangle" w="med" len="med"/>
          </a:ln>
        </p:spPr>
      </p:cxnSp>
      <p:cxnSp>
        <p:nvCxnSpPr>
          <p:cNvPr id="893" name="Google Shape;893;p99"/>
          <p:cNvCxnSpPr>
            <a:stCxn id="887" idx="3"/>
            <a:endCxn id="879" idx="0"/>
          </p:cNvCxnSpPr>
          <p:nvPr/>
        </p:nvCxnSpPr>
        <p:spPr>
          <a:xfrm>
            <a:off x="6080605" y="3401256"/>
            <a:ext cx="1530600" cy="229800"/>
          </a:xfrm>
          <a:prstGeom prst="bentConnector2">
            <a:avLst/>
          </a:prstGeom>
          <a:noFill/>
          <a:ln w="12700" cap="rnd" cmpd="sng">
            <a:solidFill>
              <a:srgbClr val="E67513"/>
            </a:solidFill>
            <a:prstDash val="solid"/>
            <a:round/>
            <a:headEnd type="none" w="sm" len="sm"/>
            <a:tailEnd type="triangle" w="med" len="med"/>
          </a:ln>
        </p:spPr>
      </p:cxnSp>
      <p:cxnSp>
        <p:nvCxnSpPr>
          <p:cNvPr id="894" name="Google Shape;894;p99"/>
          <p:cNvCxnSpPr>
            <a:stCxn id="877" idx="3"/>
            <a:endCxn id="871" idx="0"/>
          </p:cNvCxnSpPr>
          <p:nvPr/>
        </p:nvCxnSpPr>
        <p:spPr>
          <a:xfrm>
            <a:off x="10527410" y="5183901"/>
            <a:ext cx="1818000" cy="536400"/>
          </a:xfrm>
          <a:prstGeom prst="bentConnector2">
            <a:avLst/>
          </a:prstGeom>
          <a:noFill/>
          <a:ln w="12700" cap="rnd" cmpd="sng">
            <a:solidFill>
              <a:srgbClr val="E67513"/>
            </a:solidFill>
            <a:prstDash val="solid"/>
            <a:round/>
            <a:headEnd type="triangle" w="med" len="med"/>
            <a:tailEnd type="triangle" w="med" len="med"/>
          </a:ln>
        </p:spPr>
      </p:cxnSp>
      <p:cxnSp>
        <p:nvCxnSpPr>
          <p:cNvPr id="895" name="Google Shape;895;p99"/>
          <p:cNvCxnSpPr>
            <a:stCxn id="883" idx="3"/>
            <a:endCxn id="871" idx="2"/>
          </p:cNvCxnSpPr>
          <p:nvPr/>
        </p:nvCxnSpPr>
        <p:spPr>
          <a:xfrm rot="10800000" flipH="1">
            <a:off x="6115887" y="6689855"/>
            <a:ext cx="6229500" cy="393600"/>
          </a:xfrm>
          <a:prstGeom prst="bentConnector2">
            <a:avLst/>
          </a:prstGeom>
          <a:noFill/>
          <a:ln w="12700" cap="rnd" cmpd="sng">
            <a:solidFill>
              <a:srgbClr val="E67513"/>
            </a:solidFill>
            <a:prstDash val="solid"/>
            <a:round/>
            <a:headEnd type="none" w="sm" len="sm"/>
            <a:tailEnd type="triangle" w="med" len="med"/>
          </a:ln>
        </p:spPr>
      </p:cxnSp>
      <p:sp>
        <p:nvSpPr>
          <p:cNvPr id="896" name="Google Shape;896;p99"/>
          <p:cNvSpPr txBox="1"/>
          <p:nvPr/>
        </p:nvSpPr>
        <p:spPr>
          <a:xfrm>
            <a:off x="5591763" y="8628429"/>
            <a:ext cx="3027300" cy="7851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b="0" i="0" u="none" strike="noStrike" cap="none">
                <a:solidFill>
                  <a:schemeClr val="dk1"/>
                </a:solidFill>
                <a:latin typeface="Gill Sans"/>
                <a:ea typeface="Gill Sans"/>
                <a:cs typeface="Gill Sans"/>
                <a:sym typeface="Gill Sans"/>
              </a:rPr>
              <a:t>Dimensionality reduction</a:t>
            </a:r>
            <a:endParaRPr sz="2100"/>
          </a:p>
          <a:p>
            <a:pPr marL="0" marR="0" lvl="0" indent="0" algn="l" rtl="0">
              <a:spcBef>
                <a:spcPts val="0"/>
              </a:spcBef>
              <a:spcAft>
                <a:spcPts val="0"/>
              </a:spcAft>
              <a:buNone/>
            </a:pPr>
            <a:r>
              <a:rPr lang="en-US" sz="2100">
                <a:solidFill>
                  <a:schemeClr val="dk1"/>
                </a:solidFill>
                <a:latin typeface="Gill Sans"/>
                <a:ea typeface="Gill Sans"/>
                <a:cs typeface="Gill Sans"/>
                <a:sym typeface="Gill Sans"/>
              </a:rPr>
              <a:t>Topic/concept models</a:t>
            </a:r>
            <a:endParaRPr sz="2100"/>
          </a:p>
        </p:txBody>
      </p:sp>
      <p:cxnSp>
        <p:nvCxnSpPr>
          <p:cNvPr id="897" name="Google Shape;897;p99"/>
          <p:cNvCxnSpPr>
            <a:stCxn id="878" idx="2"/>
            <a:endCxn id="896" idx="1"/>
          </p:cNvCxnSpPr>
          <p:nvPr/>
        </p:nvCxnSpPr>
        <p:spPr>
          <a:xfrm rot="-5400000" flipH="1">
            <a:off x="5157231" y="8586564"/>
            <a:ext cx="459600" cy="409200"/>
          </a:xfrm>
          <a:prstGeom prst="bentConnector2">
            <a:avLst/>
          </a:prstGeom>
          <a:noFill/>
          <a:ln w="12700" cap="rnd" cmpd="sng">
            <a:solidFill>
              <a:srgbClr val="7F7F7F"/>
            </a:solidFill>
            <a:prstDash val="dash"/>
            <a:round/>
            <a:headEnd type="none" w="sm" len="sm"/>
            <a:tailEnd type="none" w="sm" len="sm"/>
          </a:ln>
        </p:spPr>
      </p:cxnSp>
      <p:sp>
        <p:nvSpPr>
          <p:cNvPr id="898" name="Google Shape;898;p99"/>
          <p:cNvSpPr txBox="1"/>
          <p:nvPr/>
        </p:nvSpPr>
        <p:spPr>
          <a:xfrm>
            <a:off x="8730015" y="5584361"/>
            <a:ext cx="2318400" cy="14313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a:solidFill>
                  <a:schemeClr val="dk1"/>
                </a:solidFill>
                <a:latin typeface="Gill Sans"/>
                <a:ea typeface="Gill Sans"/>
                <a:cs typeface="Gill Sans"/>
                <a:sym typeface="Gill Sans"/>
              </a:rPr>
              <a:t>Retrieval</a:t>
            </a:r>
            <a:endParaRPr sz="2100"/>
          </a:p>
          <a:p>
            <a:pPr marL="0" marR="0" lvl="0" indent="0" algn="l" rtl="0">
              <a:spcBef>
                <a:spcPts val="0"/>
              </a:spcBef>
              <a:spcAft>
                <a:spcPts val="0"/>
              </a:spcAft>
              <a:buNone/>
            </a:pPr>
            <a:r>
              <a:rPr lang="en-US" sz="2100">
                <a:solidFill>
                  <a:schemeClr val="dk1"/>
                </a:solidFill>
                <a:latin typeface="Gill Sans"/>
                <a:ea typeface="Gill Sans"/>
                <a:cs typeface="Gill Sans"/>
                <a:sym typeface="Gill Sans"/>
              </a:rPr>
              <a:t>Summarization</a:t>
            </a:r>
            <a:endParaRPr sz="2100"/>
          </a:p>
          <a:p>
            <a:pPr marL="0" marR="0" lvl="0" indent="0" algn="l" rtl="0">
              <a:spcBef>
                <a:spcPts val="0"/>
              </a:spcBef>
              <a:spcAft>
                <a:spcPts val="0"/>
              </a:spcAft>
              <a:buNone/>
            </a:pPr>
            <a:r>
              <a:rPr lang="en-US" sz="2100">
                <a:solidFill>
                  <a:schemeClr val="dk1"/>
                </a:solidFill>
                <a:latin typeface="Gill Sans"/>
                <a:ea typeface="Gill Sans"/>
                <a:cs typeface="Gill Sans"/>
                <a:sym typeface="Gill Sans"/>
              </a:rPr>
              <a:t>Hallucination</a:t>
            </a:r>
            <a:endParaRPr sz="2100"/>
          </a:p>
          <a:p>
            <a:pPr marL="0" marR="0" lvl="0" indent="0" algn="l" rtl="0">
              <a:spcBef>
                <a:spcPts val="0"/>
              </a:spcBef>
              <a:spcAft>
                <a:spcPts val="0"/>
              </a:spcAft>
              <a:buNone/>
            </a:pPr>
            <a:r>
              <a:rPr lang="en-US" sz="2100">
                <a:solidFill>
                  <a:schemeClr val="dk1"/>
                </a:solidFill>
                <a:latin typeface="Gill Sans"/>
                <a:ea typeface="Gill Sans"/>
                <a:cs typeface="Gill Sans"/>
                <a:sym typeface="Gill Sans"/>
              </a:rPr>
              <a:t>Business alignment</a:t>
            </a:r>
            <a:endParaRPr sz="2100"/>
          </a:p>
        </p:txBody>
      </p:sp>
      <p:cxnSp>
        <p:nvCxnSpPr>
          <p:cNvPr id="899" name="Google Shape;899;p99"/>
          <p:cNvCxnSpPr>
            <a:stCxn id="877" idx="1"/>
            <a:endCxn id="898" idx="1"/>
          </p:cNvCxnSpPr>
          <p:nvPr/>
        </p:nvCxnSpPr>
        <p:spPr>
          <a:xfrm>
            <a:off x="8651810" y="5183901"/>
            <a:ext cx="78300" cy="1116000"/>
          </a:xfrm>
          <a:prstGeom prst="bentConnector3">
            <a:avLst>
              <a:gd name="adj1" fmla="val -304119"/>
            </a:avLst>
          </a:prstGeom>
          <a:noFill/>
          <a:ln w="12700" cap="rnd" cmpd="sng">
            <a:solidFill>
              <a:srgbClr val="7F7F7F"/>
            </a:solidFill>
            <a:prstDash val="dash"/>
            <a:round/>
            <a:headEnd type="none" w="sm" len="sm"/>
            <a:tailEnd type="none" w="sm" len="sm"/>
          </a:ln>
        </p:spPr>
      </p:cxnSp>
      <p:sp>
        <p:nvSpPr>
          <p:cNvPr id="900" name="Google Shape;900;p99"/>
          <p:cNvSpPr txBox="1"/>
          <p:nvPr/>
        </p:nvSpPr>
        <p:spPr>
          <a:xfrm>
            <a:off x="14455824" y="6853371"/>
            <a:ext cx="2965200" cy="7851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a:solidFill>
                  <a:schemeClr val="dk1"/>
                </a:solidFill>
                <a:latin typeface="Gill Sans"/>
                <a:ea typeface="Gill Sans"/>
                <a:cs typeface="Gill Sans"/>
                <a:sym typeface="Gill Sans"/>
              </a:rPr>
              <a:t>Prompt perturbation</a:t>
            </a:r>
            <a:endParaRPr sz="2100"/>
          </a:p>
          <a:p>
            <a:pPr marL="0" marR="0" lvl="0" indent="0" algn="l" rtl="0">
              <a:spcBef>
                <a:spcPts val="0"/>
              </a:spcBef>
              <a:spcAft>
                <a:spcPts val="0"/>
              </a:spcAft>
              <a:buNone/>
            </a:pPr>
            <a:r>
              <a:rPr lang="en-US" sz="2100">
                <a:solidFill>
                  <a:schemeClr val="dk1"/>
                </a:solidFill>
                <a:latin typeface="Gill Sans"/>
                <a:ea typeface="Gill Sans"/>
                <a:cs typeface="Gill Sans"/>
                <a:sym typeface="Gill Sans"/>
              </a:rPr>
              <a:t>Adversarial perturbation</a:t>
            </a:r>
            <a:endParaRPr sz="2100"/>
          </a:p>
        </p:txBody>
      </p:sp>
      <p:sp>
        <p:nvSpPr>
          <p:cNvPr id="901" name="Google Shape;901;p99"/>
          <p:cNvSpPr txBox="1"/>
          <p:nvPr/>
        </p:nvSpPr>
        <p:spPr>
          <a:xfrm>
            <a:off x="14455823" y="7777095"/>
            <a:ext cx="3093000" cy="4617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a:solidFill>
                  <a:schemeClr val="dk1"/>
                </a:solidFill>
                <a:latin typeface="Gill Sans"/>
                <a:ea typeface="Gill Sans"/>
                <a:cs typeface="Gill Sans"/>
                <a:sym typeface="Gill Sans"/>
              </a:rPr>
              <a:t>Token generation entropy</a:t>
            </a:r>
            <a:endParaRPr sz="2100"/>
          </a:p>
        </p:txBody>
      </p:sp>
      <p:sp>
        <p:nvSpPr>
          <p:cNvPr id="902" name="Google Shape;902;p99"/>
          <p:cNvSpPr txBox="1"/>
          <p:nvPr/>
        </p:nvSpPr>
        <p:spPr>
          <a:xfrm>
            <a:off x="14460485" y="8509544"/>
            <a:ext cx="3195900" cy="4617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a:solidFill>
                  <a:schemeClr val="dk1"/>
                </a:solidFill>
                <a:latin typeface="Gill Sans"/>
                <a:ea typeface="Gill Sans"/>
                <a:cs typeface="Gill Sans"/>
                <a:sym typeface="Gill Sans"/>
              </a:rPr>
              <a:t>Simulated distribution drift</a:t>
            </a:r>
            <a:endParaRPr sz="2100"/>
          </a:p>
        </p:txBody>
      </p:sp>
      <p:sp>
        <p:nvSpPr>
          <p:cNvPr id="903" name="Google Shape;903;p99"/>
          <p:cNvSpPr txBox="1"/>
          <p:nvPr/>
        </p:nvSpPr>
        <p:spPr>
          <a:xfrm>
            <a:off x="12352925" y="3800885"/>
            <a:ext cx="2178900" cy="969600"/>
          </a:xfrm>
          <a:prstGeom prst="rect">
            <a:avLst/>
          </a:prstGeom>
          <a:solidFill>
            <a:schemeClr val="accent2"/>
          </a:solidFill>
          <a:ln>
            <a:noFill/>
          </a:ln>
        </p:spPr>
        <p:txBody>
          <a:bodyPr spcFirstLastPara="1" wrap="square" lIns="137150" tIns="68550" rIns="137150" bIns="68550" anchor="t" anchorCtr="0">
            <a:spAutoFit/>
          </a:bodyPr>
          <a:lstStyle/>
          <a:p>
            <a:pPr marL="0" marR="0" lvl="0" indent="0" algn="ctr" rtl="0">
              <a:spcBef>
                <a:spcPts val="0"/>
              </a:spcBef>
              <a:spcAft>
                <a:spcPts val="0"/>
              </a:spcAft>
              <a:buNone/>
            </a:pPr>
            <a:r>
              <a:rPr lang="en-US" sz="2700">
                <a:solidFill>
                  <a:schemeClr val="dk1"/>
                </a:solidFill>
                <a:latin typeface="Gill Sans"/>
                <a:ea typeface="Gill Sans"/>
                <a:cs typeface="Gill Sans"/>
                <a:sym typeface="Gill Sans"/>
              </a:rPr>
              <a:t>Sampling Human Eval</a:t>
            </a:r>
            <a:endParaRPr sz="2100"/>
          </a:p>
        </p:txBody>
      </p:sp>
      <p:cxnSp>
        <p:nvCxnSpPr>
          <p:cNvPr id="904" name="Google Shape;904;p99"/>
          <p:cNvCxnSpPr>
            <a:stCxn id="877" idx="3"/>
            <a:endCxn id="903" idx="1"/>
          </p:cNvCxnSpPr>
          <p:nvPr/>
        </p:nvCxnSpPr>
        <p:spPr>
          <a:xfrm rot="10800000" flipH="1">
            <a:off x="10527410" y="4285701"/>
            <a:ext cx="1825500" cy="898200"/>
          </a:xfrm>
          <a:prstGeom prst="bentConnector3">
            <a:avLst>
              <a:gd name="adj1" fmla="val 50000"/>
            </a:avLst>
          </a:prstGeom>
          <a:noFill/>
          <a:ln w="12700" cap="rnd" cmpd="sng">
            <a:solidFill>
              <a:srgbClr val="E67513"/>
            </a:solidFill>
            <a:prstDash val="solid"/>
            <a:round/>
            <a:headEnd type="none" w="sm" len="sm"/>
            <a:tailEnd type="triangle" w="med" len="med"/>
          </a:ln>
        </p:spPr>
      </p:cxnSp>
      <p:sp>
        <p:nvSpPr>
          <p:cNvPr id="905" name="Google Shape;905;p99"/>
          <p:cNvSpPr txBox="1"/>
          <p:nvPr/>
        </p:nvSpPr>
        <p:spPr>
          <a:xfrm>
            <a:off x="3085314" y="2411963"/>
            <a:ext cx="4525800" cy="6927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3600">
                <a:solidFill>
                  <a:schemeClr val="accent6"/>
                </a:solidFill>
                <a:latin typeface="Gill Sans"/>
                <a:ea typeface="Gill Sans"/>
                <a:cs typeface="Gill Sans"/>
                <a:sym typeface="Gill Sans"/>
              </a:rPr>
              <a:t>Conceptual Soundness</a:t>
            </a:r>
            <a:endParaRPr sz="2100"/>
          </a:p>
        </p:txBody>
      </p:sp>
      <p:sp>
        <p:nvSpPr>
          <p:cNvPr id="906" name="Google Shape;906;p99"/>
          <p:cNvSpPr txBox="1"/>
          <p:nvPr/>
        </p:nvSpPr>
        <p:spPr>
          <a:xfrm>
            <a:off x="10703748" y="2416625"/>
            <a:ext cx="4318200" cy="6927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3600">
                <a:solidFill>
                  <a:schemeClr val="accent6"/>
                </a:solidFill>
                <a:latin typeface="Gill Sans"/>
                <a:ea typeface="Gill Sans"/>
                <a:cs typeface="Gill Sans"/>
                <a:sym typeface="Gill Sans"/>
              </a:rPr>
              <a:t>Outcome Analysis</a:t>
            </a:r>
            <a:endParaRPr sz="2100"/>
          </a:p>
        </p:txBody>
      </p:sp>
      <p:cxnSp>
        <p:nvCxnSpPr>
          <p:cNvPr id="907" name="Google Shape;907;p99"/>
          <p:cNvCxnSpPr>
            <a:stCxn id="879" idx="3"/>
            <a:endCxn id="877" idx="0"/>
          </p:cNvCxnSpPr>
          <p:nvPr/>
        </p:nvCxnSpPr>
        <p:spPr>
          <a:xfrm>
            <a:off x="8812458" y="4115711"/>
            <a:ext cx="777300" cy="583500"/>
          </a:xfrm>
          <a:prstGeom prst="bentConnector2">
            <a:avLst/>
          </a:prstGeom>
          <a:noFill/>
          <a:ln w="12700" cap="rnd" cmpd="sng">
            <a:solidFill>
              <a:srgbClr val="E67513"/>
            </a:solidFill>
            <a:prstDash val="solid"/>
            <a:round/>
            <a:headEnd type="none" w="sm" len="sm"/>
            <a:tailEnd type="triangle" w="med" len="med"/>
          </a:ln>
        </p:spPr>
      </p:cxnSp>
      <p:sp>
        <p:nvSpPr>
          <p:cNvPr id="908" name="Google Shape;908;p99"/>
          <p:cNvSpPr txBox="1"/>
          <p:nvPr/>
        </p:nvSpPr>
        <p:spPr>
          <a:xfrm>
            <a:off x="13434572" y="5651108"/>
            <a:ext cx="2688900" cy="461700"/>
          </a:xfrm>
          <a:prstGeom prst="rect">
            <a:avLst/>
          </a:prstGeom>
          <a:noFill/>
          <a:ln>
            <a:noFill/>
          </a:ln>
        </p:spPr>
        <p:txBody>
          <a:bodyPr spcFirstLastPara="1" wrap="square" lIns="137150" tIns="68550" rIns="137150" bIns="68550" anchor="t" anchorCtr="0">
            <a:spAutoFit/>
          </a:bodyPr>
          <a:lstStyle/>
          <a:p>
            <a:pPr marL="0" marR="0" lvl="0" indent="0" algn="l" rtl="0">
              <a:spcBef>
                <a:spcPts val="0"/>
              </a:spcBef>
              <a:spcAft>
                <a:spcPts val="0"/>
              </a:spcAft>
              <a:buNone/>
            </a:pPr>
            <a:r>
              <a:rPr lang="en-US" sz="2100">
                <a:solidFill>
                  <a:schemeClr val="dk1"/>
                </a:solidFill>
                <a:latin typeface="Gill Sans"/>
                <a:ea typeface="Gill Sans"/>
                <a:cs typeface="Gill Sans"/>
                <a:sym typeface="Gill Sans"/>
              </a:rPr>
              <a:t>Weak topics/concepts</a:t>
            </a:r>
            <a:endParaRPr sz="2100"/>
          </a:p>
        </p:txBody>
      </p:sp>
      <p:sp>
        <p:nvSpPr>
          <p:cNvPr id="909" name="Google Shape;909;p99"/>
          <p:cNvSpPr/>
          <p:nvPr/>
        </p:nvSpPr>
        <p:spPr>
          <a:xfrm>
            <a:off x="3947825" y="6299900"/>
            <a:ext cx="2464500" cy="2450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sp>
        <p:nvSpPr>
          <p:cNvPr id="910" name="Google Shape;910;p99"/>
          <p:cNvSpPr/>
          <p:nvPr/>
        </p:nvSpPr>
        <p:spPr>
          <a:xfrm>
            <a:off x="11110625" y="5413800"/>
            <a:ext cx="3647700" cy="386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Medium"/>
              <a:ea typeface="Hind Medium"/>
              <a:cs typeface="Hind Medium"/>
              <a:sym typeface="Hind Medium"/>
            </a:endParaRPr>
          </a:p>
        </p:txBody>
      </p:sp>
      <p:sp>
        <p:nvSpPr>
          <p:cNvPr id="911" name="Google Shape;911;p99"/>
          <p:cNvSpPr txBox="1"/>
          <p:nvPr/>
        </p:nvSpPr>
        <p:spPr>
          <a:xfrm>
            <a:off x="1107725" y="3984050"/>
            <a:ext cx="2112000" cy="523200"/>
          </a:xfrm>
          <a:prstGeom prst="rect">
            <a:avLst/>
          </a:prstGeom>
          <a:solidFill>
            <a:srgbClr val="FEC92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5E5E5E"/>
                </a:solidFill>
                <a:latin typeface="Hind Medium"/>
                <a:ea typeface="Hind Medium"/>
                <a:cs typeface="Hind Medium"/>
                <a:sym typeface="Hind Medium"/>
              </a:rPr>
              <a:t>Auto-Prompts</a:t>
            </a:r>
            <a:endParaRPr sz="2200">
              <a:solidFill>
                <a:srgbClr val="5E5E5E"/>
              </a:solidFill>
              <a:latin typeface="Hind Medium"/>
              <a:ea typeface="Hind Medium"/>
              <a:cs typeface="Hind Medium"/>
              <a:sym typeface="Hind Medium"/>
            </a:endParaRPr>
          </a:p>
        </p:txBody>
      </p:sp>
      <p:sp>
        <p:nvSpPr>
          <p:cNvPr id="912" name="Google Shape;912;p99"/>
          <p:cNvSpPr txBox="1"/>
          <p:nvPr/>
        </p:nvSpPr>
        <p:spPr>
          <a:xfrm>
            <a:off x="4074675" y="5919075"/>
            <a:ext cx="2206800" cy="523200"/>
          </a:xfrm>
          <a:prstGeom prst="rect">
            <a:avLst/>
          </a:prstGeom>
          <a:solidFill>
            <a:srgbClr val="FEC92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5E5E5E"/>
                </a:solidFill>
                <a:latin typeface="Hind Medium"/>
                <a:ea typeface="Hind Medium"/>
                <a:cs typeface="Hind Medium"/>
                <a:sym typeface="Hind Medium"/>
              </a:rPr>
              <a:t>Interpretability</a:t>
            </a:r>
            <a:endParaRPr sz="2200">
              <a:solidFill>
                <a:srgbClr val="5E5E5E"/>
              </a:solidFill>
              <a:latin typeface="Hind Medium"/>
              <a:ea typeface="Hind Medium"/>
              <a:cs typeface="Hind Medium"/>
              <a:sym typeface="Hind Medium"/>
            </a:endParaRPr>
          </a:p>
        </p:txBody>
      </p:sp>
      <p:sp>
        <p:nvSpPr>
          <p:cNvPr id="913" name="Google Shape;913;p99"/>
          <p:cNvSpPr txBox="1"/>
          <p:nvPr/>
        </p:nvSpPr>
        <p:spPr>
          <a:xfrm>
            <a:off x="12522525" y="5096150"/>
            <a:ext cx="1349700" cy="538800"/>
          </a:xfrm>
          <a:prstGeom prst="rect">
            <a:avLst/>
          </a:prstGeom>
          <a:solidFill>
            <a:srgbClr val="FEC92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5E5E5E"/>
                </a:solidFill>
                <a:latin typeface="Hind Medium"/>
                <a:ea typeface="Hind Medium"/>
                <a:cs typeface="Hind Medium"/>
                <a:sym typeface="Hind Medium"/>
              </a:rPr>
              <a:t>Testing</a:t>
            </a:r>
            <a:endParaRPr sz="2300">
              <a:solidFill>
                <a:srgbClr val="5E5E5E"/>
              </a:solidFill>
              <a:latin typeface="Hind Medium"/>
              <a:ea typeface="Hind Medium"/>
              <a:cs typeface="Hind Medium"/>
              <a:sym typeface="Hind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23"/>
          <p:cNvSpPr/>
          <p:nvPr/>
        </p:nvSpPr>
        <p:spPr>
          <a:xfrm>
            <a:off x="2233300" y="5751850"/>
            <a:ext cx="3864300" cy="2842200"/>
          </a:xfrm>
          <a:prstGeom prst="rect">
            <a:avLst/>
          </a:prstGeom>
          <a:solidFill>
            <a:srgbClr val="5E5E5E"/>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18" name="Google Shape;1518;p123"/>
          <p:cNvSpPr/>
          <p:nvPr/>
        </p:nvSpPr>
        <p:spPr>
          <a:xfrm>
            <a:off x="2231150" y="2780062"/>
            <a:ext cx="3864300" cy="2842200"/>
          </a:xfrm>
          <a:prstGeom prst="rect">
            <a:avLst/>
          </a:prstGeom>
          <a:solidFill>
            <a:srgbClr val="FEC925"/>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19" name="Google Shape;1519;p123"/>
          <p:cNvSpPr/>
          <p:nvPr/>
        </p:nvSpPr>
        <p:spPr>
          <a:xfrm>
            <a:off x="6210925" y="5751850"/>
            <a:ext cx="3864300" cy="2828400"/>
          </a:xfrm>
          <a:prstGeom prst="rect">
            <a:avLst/>
          </a:prstGeom>
          <a:solidFill>
            <a:srgbClr val="A6A6A6"/>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20" name="Google Shape;1520;p123"/>
          <p:cNvSpPr/>
          <p:nvPr/>
        </p:nvSpPr>
        <p:spPr>
          <a:xfrm>
            <a:off x="6210925" y="2793876"/>
            <a:ext cx="3864300" cy="2828400"/>
          </a:xfrm>
          <a:prstGeom prst="rect">
            <a:avLst/>
          </a:prstGeom>
          <a:solidFill>
            <a:srgbClr val="FFD932"/>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21" name="Google Shape;1521;p123"/>
          <p:cNvSpPr/>
          <p:nvPr/>
        </p:nvSpPr>
        <p:spPr>
          <a:xfrm>
            <a:off x="10175300" y="5751850"/>
            <a:ext cx="3735000" cy="2828400"/>
          </a:xfrm>
          <a:prstGeom prst="rect">
            <a:avLst/>
          </a:prstGeom>
          <a:solidFill>
            <a:srgbClr val="FEC925"/>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22" name="Google Shape;1522;p123"/>
          <p:cNvSpPr/>
          <p:nvPr/>
        </p:nvSpPr>
        <p:spPr>
          <a:xfrm>
            <a:off x="10188550" y="2780050"/>
            <a:ext cx="3735000" cy="2828400"/>
          </a:xfrm>
          <a:prstGeom prst="rect">
            <a:avLst/>
          </a:prstGeom>
          <a:solidFill>
            <a:srgbClr val="5E5E5E"/>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23" name="Google Shape;1523;p123"/>
          <p:cNvSpPr txBox="1"/>
          <p:nvPr/>
        </p:nvSpPr>
        <p:spPr>
          <a:xfrm>
            <a:off x="2323487" y="2871609"/>
            <a:ext cx="818700" cy="661800"/>
          </a:xfrm>
          <a:prstGeom prst="rect">
            <a:avLst/>
          </a:prstGeom>
          <a:noFill/>
          <a:ln>
            <a:noFill/>
          </a:ln>
        </p:spPr>
        <p:txBody>
          <a:bodyPr spcFirstLastPara="1" wrap="square" lIns="68600" tIns="68600" rIns="68600" bIns="68600" anchor="ctr" anchorCtr="0">
            <a:no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5E5E5E"/>
                </a:solidFill>
                <a:latin typeface="Montserrat"/>
                <a:ea typeface="Montserrat"/>
                <a:cs typeface="Montserrat"/>
                <a:sym typeface="Montserrat"/>
              </a:rPr>
              <a:t>01</a:t>
            </a:r>
            <a:endParaRPr sz="2400" b="1">
              <a:solidFill>
                <a:srgbClr val="5E5E5E"/>
              </a:solidFill>
              <a:latin typeface="Montserrat"/>
              <a:ea typeface="Montserrat"/>
              <a:cs typeface="Montserrat"/>
              <a:sym typeface="Montserrat"/>
            </a:endParaRPr>
          </a:p>
        </p:txBody>
      </p:sp>
      <p:sp>
        <p:nvSpPr>
          <p:cNvPr id="1524" name="Google Shape;1524;p123"/>
          <p:cNvSpPr txBox="1"/>
          <p:nvPr/>
        </p:nvSpPr>
        <p:spPr>
          <a:xfrm>
            <a:off x="10174392" y="2844618"/>
            <a:ext cx="889800" cy="738900"/>
          </a:xfrm>
          <a:prstGeom prst="rect">
            <a:avLst/>
          </a:prstGeom>
          <a:noFill/>
          <a:ln>
            <a:noFill/>
          </a:ln>
        </p:spPr>
        <p:txBody>
          <a:bodyPr spcFirstLastPara="1" wrap="square" lIns="68600" tIns="68600" rIns="68600" bIns="68600" anchor="t" anchorCtr="0">
            <a:sp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FEC925"/>
                </a:solidFill>
                <a:latin typeface="Montserrat"/>
                <a:ea typeface="Montserrat"/>
                <a:cs typeface="Montserrat"/>
                <a:sym typeface="Montserrat"/>
              </a:rPr>
              <a:t>03</a:t>
            </a:r>
            <a:endParaRPr sz="2400" b="1">
              <a:solidFill>
                <a:srgbClr val="FEC925"/>
              </a:solidFill>
              <a:latin typeface="Montserrat"/>
              <a:ea typeface="Montserrat"/>
              <a:cs typeface="Montserrat"/>
              <a:sym typeface="Montserrat"/>
            </a:endParaRPr>
          </a:p>
        </p:txBody>
      </p:sp>
      <p:sp>
        <p:nvSpPr>
          <p:cNvPr id="1525" name="Google Shape;1525;p123"/>
          <p:cNvSpPr txBox="1"/>
          <p:nvPr/>
        </p:nvSpPr>
        <p:spPr>
          <a:xfrm>
            <a:off x="6261148" y="2843378"/>
            <a:ext cx="889800" cy="738900"/>
          </a:xfrm>
          <a:prstGeom prst="rect">
            <a:avLst/>
          </a:prstGeom>
          <a:noFill/>
          <a:ln>
            <a:noFill/>
          </a:ln>
        </p:spPr>
        <p:txBody>
          <a:bodyPr spcFirstLastPara="1" wrap="square" lIns="68600" tIns="68600" rIns="68600" bIns="68600" anchor="ctr" anchorCtr="0">
            <a:no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808080"/>
                </a:solidFill>
                <a:latin typeface="Montserrat"/>
                <a:ea typeface="Montserrat"/>
                <a:cs typeface="Montserrat"/>
                <a:sym typeface="Montserrat"/>
              </a:rPr>
              <a:t>02</a:t>
            </a:r>
            <a:endParaRPr sz="2400" b="1">
              <a:solidFill>
                <a:srgbClr val="808080"/>
              </a:solidFill>
              <a:latin typeface="Montserrat"/>
              <a:ea typeface="Montserrat"/>
              <a:cs typeface="Montserrat"/>
              <a:sym typeface="Montserrat"/>
            </a:endParaRPr>
          </a:p>
        </p:txBody>
      </p:sp>
      <p:sp>
        <p:nvSpPr>
          <p:cNvPr id="1526" name="Google Shape;1526;p123"/>
          <p:cNvSpPr txBox="1"/>
          <p:nvPr/>
        </p:nvSpPr>
        <p:spPr>
          <a:xfrm>
            <a:off x="2439283" y="3668422"/>
            <a:ext cx="3545700" cy="18009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rgbClr val="595959"/>
                </a:solidFill>
                <a:latin typeface="Hind Medium"/>
                <a:ea typeface="Hind Medium"/>
                <a:cs typeface="Hind Medium"/>
                <a:sym typeface="Hind Medium"/>
              </a:rPr>
              <a:t>Automatically generate test cases based on documents associated with the RAG system to evaluate model weakness, robustness, and resilience.</a:t>
            </a:r>
            <a:endParaRPr sz="2000">
              <a:latin typeface="Hind Medium"/>
              <a:ea typeface="Hind Medium"/>
              <a:cs typeface="Hind Medium"/>
              <a:sym typeface="Hind Medium"/>
            </a:endParaRPr>
          </a:p>
        </p:txBody>
      </p:sp>
      <p:sp>
        <p:nvSpPr>
          <p:cNvPr id="1527" name="Google Shape;1527;p123"/>
          <p:cNvSpPr txBox="1"/>
          <p:nvPr/>
        </p:nvSpPr>
        <p:spPr>
          <a:xfrm>
            <a:off x="3095580" y="2856163"/>
            <a:ext cx="28515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151414"/>
                </a:solidFill>
                <a:latin typeface="Montserrat"/>
                <a:ea typeface="Montserrat"/>
                <a:cs typeface="Montserrat"/>
                <a:sym typeface="Montserrat"/>
              </a:rPr>
              <a:t>Automated Test Case Generation</a:t>
            </a:r>
            <a:endParaRPr sz="2000" b="1">
              <a:latin typeface="Montserrat"/>
              <a:ea typeface="Montserrat"/>
              <a:cs typeface="Montserrat"/>
              <a:sym typeface="Montserrat"/>
            </a:endParaRPr>
          </a:p>
        </p:txBody>
      </p:sp>
      <p:sp>
        <p:nvSpPr>
          <p:cNvPr id="1528" name="Google Shape;1528;p123"/>
          <p:cNvSpPr txBox="1"/>
          <p:nvPr/>
        </p:nvSpPr>
        <p:spPr>
          <a:xfrm>
            <a:off x="3099649" y="5771784"/>
            <a:ext cx="2895600" cy="10620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F4F3EE"/>
                </a:solidFill>
                <a:latin typeface="Montserrat"/>
                <a:ea typeface="Montserrat"/>
                <a:cs typeface="Montserrat"/>
                <a:sym typeface="Montserrat"/>
              </a:rPr>
              <a:t>Comprehensive Model Benchmarking</a:t>
            </a:r>
            <a:endParaRPr sz="2000" b="1">
              <a:solidFill>
                <a:srgbClr val="F4F3EE"/>
              </a:solidFill>
              <a:latin typeface="Montserrat"/>
              <a:ea typeface="Montserrat"/>
              <a:cs typeface="Montserrat"/>
              <a:sym typeface="Montserrat"/>
            </a:endParaRPr>
          </a:p>
        </p:txBody>
      </p:sp>
      <p:sp>
        <p:nvSpPr>
          <p:cNvPr id="1529" name="Google Shape;1529;p123"/>
          <p:cNvSpPr txBox="1"/>
          <p:nvPr/>
        </p:nvSpPr>
        <p:spPr>
          <a:xfrm>
            <a:off x="2398679" y="6910177"/>
            <a:ext cx="3416400" cy="9699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chemeClr val="accent2"/>
                </a:solidFill>
                <a:latin typeface="Hind Medium"/>
                <a:ea typeface="Hind Medium"/>
                <a:cs typeface="Hind Medium"/>
                <a:sym typeface="Hind Medium"/>
              </a:rPr>
              <a:t>Connection with H2OGPTe to compare model performance against various alternatives.</a:t>
            </a:r>
            <a:endParaRPr sz="2000">
              <a:solidFill>
                <a:schemeClr val="accent2"/>
              </a:solidFill>
              <a:latin typeface="Hind Medium"/>
              <a:ea typeface="Hind Medium"/>
              <a:cs typeface="Hind Medium"/>
              <a:sym typeface="Hind Medium"/>
            </a:endParaRPr>
          </a:p>
        </p:txBody>
      </p:sp>
      <p:sp>
        <p:nvSpPr>
          <p:cNvPr id="1530" name="Google Shape;1530;p123"/>
          <p:cNvSpPr txBox="1"/>
          <p:nvPr/>
        </p:nvSpPr>
        <p:spPr>
          <a:xfrm>
            <a:off x="7120500" y="5779450"/>
            <a:ext cx="28515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151414"/>
                </a:solidFill>
                <a:latin typeface="Montserrat"/>
                <a:ea typeface="Montserrat"/>
                <a:cs typeface="Montserrat"/>
                <a:sym typeface="Montserrat"/>
              </a:rPr>
              <a:t>Comprehensive Outcome Analysis</a:t>
            </a:r>
            <a:endParaRPr sz="2000" b="1">
              <a:latin typeface="Montserrat"/>
              <a:ea typeface="Montserrat"/>
              <a:cs typeface="Montserrat"/>
              <a:sym typeface="Montserrat"/>
            </a:endParaRPr>
          </a:p>
        </p:txBody>
      </p:sp>
      <p:sp>
        <p:nvSpPr>
          <p:cNvPr id="1531" name="Google Shape;1531;p123"/>
          <p:cNvSpPr txBox="1"/>
          <p:nvPr/>
        </p:nvSpPr>
        <p:spPr>
          <a:xfrm>
            <a:off x="6350646" y="6472554"/>
            <a:ext cx="3651900" cy="20781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rgbClr val="595959"/>
                </a:solidFill>
                <a:latin typeface="Hind Medium"/>
                <a:ea typeface="Hind Medium"/>
                <a:cs typeface="Hind Medium"/>
                <a:sym typeface="Hind Medium"/>
              </a:rPr>
              <a:t>Identification of model weakness and test for (1) Robustness against invariance and adversarial perturbation, (2) Output reliability and (3) Resilience against inputs/usage drift</a:t>
            </a:r>
            <a:endParaRPr sz="2000">
              <a:latin typeface="Hind Medium"/>
              <a:ea typeface="Hind Medium"/>
              <a:cs typeface="Hind Medium"/>
              <a:sym typeface="Hind Medium"/>
            </a:endParaRPr>
          </a:p>
        </p:txBody>
      </p:sp>
      <p:sp>
        <p:nvSpPr>
          <p:cNvPr id="1532" name="Google Shape;1532;p123"/>
          <p:cNvSpPr txBox="1"/>
          <p:nvPr/>
        </p:nvSpPr>
        <p:spPr>
          <a:xfrm>
            <a:off x="6340500" y="3719662"/>
            <a:ext cx="3603000" cy="15240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rgbClr val="595959"/>
                </a:solidFill>
                <a:latin typeface="Hind Medium"/>
                <a:ea typeface="Hind Medium"/>
                <a:cs typeface="Hind Medium"/>
                <a:sym typeface="Hind Medium"/>
              </a:rPr>
              <a:t>Present test case results in a clear and interpretable manner, enabling users to identify and understand the issues causing test failures.</a:t>
            </a:r>
            <a:endParaRPr sz="2000">
              <a:latin typeface="Hind Medium"/>
              <a:ea typeface="Hind Medium"/>
              <a:cs typeface="Hind Medium"/>
              <a:sym typeface="Hind Medium"/>
            </a:endParaRPr>
          </a:p>
        </p:txBody>
      </p:sp>
      <p:sp>
        <p:nvSpPr>
          <p:cNvPr id="1533" name="Google Shape;1533;p123"/>
          <p:cNvSpPr txBox="1"/>
          <p:nvPr/>
        </p:nvSpPr>
        <p:spPr>
          <a:xfrm>
            <a:off x="7191550" y="2841150"/>
            <a:ext cx="27621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151414"/>
                </a:solidFill>
                <a:latin typeface="Montserrat"/>
                <a:ea typeface="Montserrat"/>
                <a:cs typeface="Montserrat"/>
                <a:sym typeface="Montserrat"/>
              </a:rPr>
              <a:t>Interpretable Test Results</a:t>
            </a:r>
            <a:endParaRPr sz="2000" b="1">
              <a:latin typeface="Montserrat"/>
              <a:ea typeface="Montserrat"/>
              <a:cs typeface="Montserrat"/>
              <a:sym typeface="Montserrat"/>
            </a:endParaRPr>
          </a:p>
        </p:txBody>
      </p:sp>
      <p:sp>
        <p:nvSpPr>
          <p:cNvPr id="1534" name="Google Shape;1534;p123"/>
          <p:cNvSpPr txBox="1"/>
          <p:nvPr/>
        </p:nvSpPr>
        <p:spPr>
          <a:xfrm>
            <a:off x="10393007" y="3664309"/>
            <a:ext cx="3355500" cy="18009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chemeClr val="accent2"/>
                </a:solidFill>
                <a:latin typeface="Hind Medium"/>
                <a:ea typeface="Hind Medium"/>
                <a:cs typeface="Hind Medium"/>
                <a:sym typeface="Hind Medium"/>
              </a:rPr>
              <a:t>Provide a suite of low-code widgets within a Jupyter notebook environment to assist in diagnosing and resolving issues identified during testing.</a:t>
            </a:r>
            <a:endParaRPr sz="2000">
              <a:solidFill>
                <a:schemeClr val="accent2"/>
              </a:solidFill>
              <a:latin typeface="Hind Medium"/>
              <a:ea typeface="Hind Medium"/>
              <a:cs typeface="Hind Medium"/>
              <a:sym typeface="Hind Medium"/>
            </a:endParaRPr>
          </a:p>
        </p:txBody>
      </p:sp>
      <p:sp>
        <p:nvSpPr>
          <p:cNvPr id="1535" name="Google Shape;1535;p123"/>
          <p:cNvSpPr txBox="1"/>
          <p:nvPr/>
        </p:nvSpPr>
        <p:spPr>
          <a:xfrm>
            <a:off x="11056491" y="2826828"/>
            <a:ext cx="28515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F4F3EE"/>
                </a:solidFill>
                <a:latin typeface="Montserrat"/>
                <a:ea typeface="Montserrat"/>
                <a:cs typeface="Montserrat"/>
                <a:sym typeface="Montserrat"/>
              </a:rPr>
              <a:t>Low-Code Diagnostic Widgets</a:t>
            </a:r>
            <a:endParaRPr sz="2000" b="1">
              <a:solidFill>
                <a:srgbClr val="F4F3EE"/>
              </a:solidFill>
              <a:latin typeface="Montserrat"/>
              <a:ea typeface="Montserrat"/>
              <a:cs typeface="Montserrat"/>
              <a:sym typeface="Montserrat"/>
            </a:endParaRPr>
          </a:p>
        </p:txBody>
      </p:sp>
      <p:sp>
        <p:nvSpPr>
          <p:cNvPr id="1536" name="Google Shape;1536;p123"/>
          <p:cNvSpPr txBox="1"/>
          <p:nvPr/>
        </p:nvSpPr>
        <p:spPr>
          <a:xfrm>
            <a:off x="11223476" y="5843925"/>
            <a:ext cx="25428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151414"/>
                </a:solidFill>
                <a:latin typeface="Montserrat"/>
                <a:ea typeface="Montserrat"/>
                <a:cs typeface="Montserrat"/>
                <a:sym typeface="Montserrat"/>
              </a:rPr>
              <a:t>Human Eval Confirmation</a:t>
            </a:r>
            <a:endParaRPr sz="2000" b="1">
              <a:latin typeface="Montserrat"/>
              <a:ea typeface="Montserrat"/>
              <a:cs typeface="Montserrat"/>
              <a:sym typeface="Montserrat"/>
            </a:endParaRPr>
          </a:p>
        </p:txBody>
      </p:sp>
      <p:sp>
        <p:nvSpPr>
          <p:cNvPr id="1537" name="Google Shape;1537;p123"/>
          <p:cNvSpPr txBox="1"/>
          <p:nvPr/>
        </p:nvSpPr>
        <p:spPr>
          <a:xfrm>
            <a:off x="10471075" y="6833600"/>
            <a:ext cx="2965800" cy="9699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rgbClr val="595959"/>
                </a:solidFill>
                <a:latin typeface="Hind Medium"/>
                <a:ea typeface="Hind Medium"/>
                <a:cs typeface="Hind Medium"/>
                <a:sym typeface="Hind Medium"/>
              </a:rPr>
              <a:t>Human evaluation confirmation through sampling</a:t>
            </a:r>
            <a:endParaRPr sz="2000">
              <a:latin typeface="Hind Medium"/>
              <a:ea typeface="Hind Medium"/>
              <a:cs typeface="Hind Medium"/>
              <a:sym typeface="Hind Medium"/>
            </a:endParaRPr>
          </a:p>
        </p:txBody>
      </p:sp>
      <p:sp>
        <p:nvSpPr>
          <p:cNvPr id="1538" name="Google Shape;1538;p123"/>
          <p:cNvSpPr txBox="1"/>
          <p:nvPr/>
        </p:nvSpPr>
        <p:spPr>
          <a:xfrm>
            <a:off x="2201531" y="5794916"/>
            <a:ext cx="889800" cy="738900"/>
          </a:xfrm>
          <a:prstGeom prst="rect">
            <a:avLst/>
          </a:prstGeom>
          <a:noFill/>
          <a:ln>
            <a:noFill/>
          </a:ln>
        </p:spPr>
        <p:txBody>
          <a:bodyPr spcFirstLastPara="1" wrap="square" lIns="68600" tIns="68600" rIns="68600" bIns="68600" anchor="t" anchorCtr="0">
            <a:sp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FEC925"/>
                </a:solidFill>
                <a:latin typeface="Montserrat"/>
                <a:ea typeface="Montserrat"/>
                <a:cs typeface="Montserrat"/>
                <a:sym typeface="Montserrat"/>
              </a:rPr>
              <a:t>05</a:t>
            </a:r>
            <a:endParaRPr sz="2400" b="1">
              <a:solidFill>
                <a:srgbClr val="FEC925"/>
              </a:solidFill>
              <a:latin typeface="Montserrat"/>
              <a:ea typeface="Montserrat"/>
              <a:cs typeface="Montserrat"/>
              <a:sym typeface="Montserrat"/>
            </a:endParaRPr>
          </a:p>
        </p:txBody>
      </p:sp>
      <p:sp>
        <p:nvSpPr>
          <p:cNvPr id="1539" name="Google Shape;1539;p123"/>
          <p:cNvSpPr txBox="1"/>
          <p:nvPr/>
        </p:nvSpPr>
        <p:spPr>
          <a:xfrm>
            <a:off x="10264744" y="5820038"/>
            <a:ext cx="889800" cy="738900"/>
          </a:xfrm>
          <a:prstGeom prst="rect">
            <a:avLst/>
          </a:prstGeom>
          <a:noFill/>
          <a:ln>
            <a:noFill/>
          </a:ln>
        </p:spPr>
        <p:txBody>
          <a:bodyPr spcFirstLastPara="1" wrap="square" lIns="68600" tIns="68600" rIns="68600" bIns="68600" anchor="t" anchorCtr="0">
            <a:sp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5E5E5E"/>
                </a:solidFill>
                <a:latin typeface="Montserrat"/>
                <a:ea typeface="Montserrat"/>
                <a:cs typeface="Montserrat"/>
                <a:sym typeface="Montserrat"/>
              </a:rPr>
              <a:t>07</a:t>
            </a:r>
            <a:endParaRPr sz="2400" b="1">
              <a:solidFill>
                <a:srgbClr val="5E5E5E"/>
              </a:solidFill>
              <a:latin typeface="Montserrat"/>
              <a:ea typeface="Montserrat"/>
              <a:cs typeface="Montserrat"/>
              <a:sym typeface="Montserrat"/>
            </a:endParaRPr>
          </a:p>
        </p:txBody>
      </p:sp>
      <p:sp>
        <p:nvSpPr>
          <p:cNvPr id="1540" name="Google Shape;1540;p123"/>
          <p:cNvSpPr txBox="1"/>
          <p:nvPr/>
        </p:nvSpPr>
        <p:spPr>
          <a:xfrm>
            <a:off x="6223441" y="5779443"/>
            <a:ext cx="889800" cy="738900"/>
          </a:xfrm>
          <a:prstGeom prst="rect">
            <a:avLst/>
          </a:prstGeom>
          <a:noFill/>
          <a:ln>
            <a:noFill/>
          </a:ln>
        </p:spPr>
        <p:txBody>
          <a:bodyPr spcFirstLastPara="1" wrap="square" lIns="68600" tIns="68600" rIns="68600" bIns="68600" anchor="t" anchorCtr="0">
            <a:sp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FFD932"/>
                </a:solidFill>
                <a:latin typeface="Montserrat"/>
                <a:ea typeface="Montserrat"/>
                <a:cs typeface="Montserrat"/>
                <a:sym typeface="Montserrat"/>
              </a:rPr>
              <a:t>06</a:t>
            </a:r>
            <a:endParaRPr sz="2400" b="1">
              <a:solidFill>
                <a:srgbClr val="FFD932"/>
              </a:solidFill>
              <a:latin typeface="Montserrat"/>
              <a:ea typeface="Montserrat"/>
              <a:cs typeface="Montserrat"/>
              <a:sym typeface="Montserrat"/>
            </a:endParaRPr>
          </a:p>
        </p:txBody>
      </p:sp>
      <p:sp>
        <p:nvSpPr>
          <p:cNvPr id="1541" name="Google Shape;1541;p123"/>
          <p:cNvSpPr/>
          <p:nvPr/>
        </p:nvSpPr>
        <p:spPr>
          <a:xfrm>
            <a:off x="14036875" y="2780050"/>
            <a:ext cx="3708600" cy="2828400"/>
          </a:xfrm>
          <a:prstGeom prst="rect">
            <a:avLst/>
          </a:prstGeom>
          <a:solidFill>
            <a:srgbClr val="A6A6A6"/>
          </a:solidFill>
          <a:ln>
            <a:noFill/>
          </a:ln>
        </p:spPr>
        <p:txBody>
          <a:bodyPr spcFirstLastPara="1" wrap="square" lIns="68600" tIns="68600" rIns="68600" bIns="68600" anchor="ctr" anchorCtr="0">
            <a:noAutofit/>
          </a:bodyPr>
          <a:lstStyle/>
          <a:p>
            <a:pPr marL="0" marR="0" lvl="0" indent="0" algn="ctr" rtl="0">
              <a:lnSpc>
                <a:spcPct val="100000"/>
              </a:lnSpc>
              <a:spcBef>
                <a:spcPts val="0"/>
              </a:spcBef>
              <a:spcAft>
                <a:spcPts val="0"/>
              </a:spcAft>
              <a:buClr>
                <a:srgbClr val="FEFEFE"/>
              </a:buClr>
              <a:buSzPts val="1800"/>
              <a:buFont typeface="Roboto Light"/>
              <a:buNone/>
            </a:pPr>
            <a:endParaRPr sz="1800" b="0" i="0" u="none" strike="noStrike" cap="none">
              <a:solidFill>
                <a:srgbClr val="FEFEFE"/>
              </a:solidFill>
              <a:latin typeface="Roboto Light"/>
              <a:ea typeface="Roboto Light"/>
              <a:cs typeface="Roboto Light"/>
              <a:sym typeface="Roboto Light"/>
            </a:endParaRPr>
          </a:p>
        </p:txBody>
      </p:sp>
      <p:sp>
        <p:nvSpPr>
          <p:cNvPr id="1542" name="Google Shape;1542;p123"/>
          <p:cNvSpPr txBox="1"/>
          <p:nvPr/>
        </p:nvSpPr>
        <p:spPr>
          <a:xfrm>
            <a:off x="14045985" y="2814996"/>
            <a:ext cx="889800" cy="738900"/>
          </a:xfrm>
          <a:prstGeom prst="rect">
            <a:avLst/>
          </a:prstGeom>
          <a:noFill/>
          <a:ln>
            <a:noFill/>
          </a:ln>
        </p:spPr>
        <p:txBody>
          <a:bodyPr spcFirstLastPara="1" wrap="square" lIns="68600" tIns="68600" rIns="68600" bIns="68600" anchor="t" anchorCtr="0">
            <a:spAutoFit/>
          </a:bodyPr>
          <a:lstStyle/>
          <a:p>
            <a:pPr marL="0" marR="0" lvl="0" indent="0" algn="r" rtl="0">
              <a:lnSpc>
                <a:spcPct val="100000"/>
              </a:lnSpc>
              <a:spcBef>
                <a:spcPts val="0"/>
              </a:spcBef>
              <a:spcAft>
                <a:spcPts val="0"/>
              </a:spcAft>
              <a:buClr>
                <a:srgbClr val="151414"/>
              </a:buClr>
              <a:buSzPts val="3600"/>
              <a:buFont typeface="Roboto"/>
              <a:buNone/>
            </a:pPr>
            <a:r>
              <a:rPr lang="en-US" sz="3900" b="1" i="0" u="none" strike="noStrike" cap="none">
                <a:solidFill>
                  <a:srgbClr val="FFD932"/>
                </a:solidFill>
                <a:latin typeface="Montserrat"/>
                <a:ea typeface="Montserrat"/>
                <a:cs typeface="Montserrat"/>
                <a:sym typeface="Montserrat"/>
              </a:rPr>
              <a:t>04</a:t>
            </a:r>
            <a:endParaRPr sz="2400" b="1">
              <a:solidFill>
                <a:srgbClr val="FFD932"/>
              </a:solidFill>
              <a:latin typeface="Montserrat"/>
              <a:ea typeface="Montserrat"/>
              <a:cs typeface="Montserrat"/>
              <a:sym typeface="Montserrat"/>
            </a:endParaRPr>
          </a:p>
        </p:txBody>
      </p:sp>
      <p:sp>
        <p:nvSpPr>
          <p:cNvPr id="1543" name="Google Shape;1543;p123"/>
          <p:cNvSpPr txBox="1"/>
          <p:nvPr/>
        </p:nvSpPr>
        <p:spPr>
          <a:xfrm>
            <a:off x="14178274" y="3587053"/>
            <a:ext cx="3355500" cy="1800900"/>
          </a:xfrm>
          <a:prstGeom prst="rect">
            <a:avLst/>
          </a:prstGeom>
          <a:noFill/>
          <a:ln>
            <a:noFill/>
          </a:ln>
        </p:spPr>
        <p:txBody>
          <a:bodyPr spcFirstLastPara="1" wrap="square" lIns="68600" tIns="68600" rIns="68600" bIns="68600" anchor="t" anchorCtr="0">
            <a:spAutoFit/>
          </a:bodyPr>
          <a:lstStyle/>
          <a:p>
            <a:pPr marL="0" marR="0" lvl="0" indent="0" algn="l" rtl="0">
              <a:lnSpc>
                <a:spcPct val="90000"/>
              </a:lnSpc>
              <a:spcBef>
                <a:spcPts val="0"/>
              </a:spcBef>
              <a:spcAft>
                <a:spcPts val="0"/>
              </a:spcAft>
              <a:buClr>
                <a:srgbClr val="595959"/>
              </a:buClr>
              <a:buSzPts val="1500"/>
              <a:buFont typeface="Roboto Medium"/>
              <a:buNone/>
            </a:pPr>
            <a:r>
              <a:rPr lang="en-US" sz="2000">
                <a:solidFill>
                  <a:srgbClr val="595959"/>
                </a:solidFill>
                <a:latin typeface="Hind Medium"/>
                <a:ea typeface="Hind Medium"/>
                <a:cs typeface="Hind Medium"/>
                <a:sym typeface="Hind Medium"/>
              </a:rPr>
              <a:t>Connection with EvalStudio for comprehensive and automated evaluation of retrieval, summarization, hallucination, business alignment (e.g., toxicity) etc</a:t>
            </a:r>
            <a:endParaRPr sz="2000">
              <a:latin typeface="Hind Medium"/>
              <a:ea typeface="Hind Medium"/>
              <a:cs typeface="Hind Medium"/>
              <a:sym typeface="Hind Medium"/>
            </a:endParaRPr>
          </a:p>
        </p:txBody>
      </p:sp>
      <p:sp>
        <p:nvSpPr>
          <p:cNvPr id="1544" name="Google Shape;1544;p123"/>
          <p:cNvSpPr txBox="1"/>
          <p:nvPr/>
        </p:nvSpPr>
        <p:spPr>
          <a:xfrm>
            <a:off x="14923528" y="2821024"/>
            <a:ext cx="2762100" cy="754200"/>
          </a:xfrm>
          <a:prstGeom prst="rect">
            <a:avLst/>
          </a:prstGeom>
          <a:noFill/>
          <a:ln>
            <a:noFill/>
          </a:ln>
        </p:spPr>
        <p:txBody>
          <a:bodyPr spcFirstLastPara="1" wrap="square" lIns="68600" tIns="68600" rIns="68600" bIns="68600" anchor="t" anchorCtr="0">
            <a:spAutoFit/>
          </a:bodyPr>
          <a:lstStyle/>
          <a:p>
            <a:pPr marL="0" marR="0" lvl="0" indent="0" algn="l" rtl="0">
              <a:lnSpc>
                <a:spcPct val="100000"/>
              </a:lnSpc>
              <a:spcBef>
                <a:spcPts val="0"/>
              </a:spcBef>
              <a:spcAft>
                <a:spcPts val="0"/>
              </a:spcAft>
              <a:buClr>
                <a:srgbClr val="151414"/>
              </a:buClr>
              <a:buSzPts val="1700"/>
              <a:buFont typeface="Roboto"/>
              <a:buNone/>
            </a:pPr>
            <a:r>
              <a:rPr lang="en-US" sz="2000" b="1">
                <a:solidFill>
                  <a:srgbClr val="151414"/>
                </a:solidFill>
                <a:latin typeface="Montserrat"/>
                <a:ea typeface="Montserrat"/>
                <a:cs typeface="Montserrat"/>
                <a:sym typeface="Montserrat"/>
              </a:rPr>
              <a:t>Comprehensive Evaluation Metrics</a:t>
            </a:r>
            <a:endParaRPr sz="2000" b="1">
              <a:latin typeface="Montserrat"/>
              <a:ea typeface="Montserrat"/>
              <a:cs typeface="Montserrat"/>
              <a:sym typeface="Montserrat"/>
            </a:endParaRPr>
          </a:p>
        </p:txBody>
      </p:sp>
      <p:sp>
        <p:nvSpPr>
          <p:cNvPr id="1545" name="Google Shape;1545;p123"/>
          <p:cNvSpPr txBox="1">
            <a:spLocks noGrp="1"/>
          </p:cNvSpPr>
          <p:nvPr>
            <p:ph type="title"/>
          </p:nvPr>
        </p:nvSpPr>
        <p:spPr>
          <a:xfrm>
            <a:off x="2231150" y="768975"/>
            <a:ext cx="8595300" cy="960300"/>
          </a:xfrm>
          <a:prstGeom prst="rect">
            <a:avLst/>
          </a:prstGeom>
        </p:spPr>
        <p:txBody>
          <a:bodyPr spcFirstLastPara="1" wrap="square" lIns="68600" tIns="68600" rIns="68600" bIns="68600" anchor="t" anchorCtr="0">
            <a:noAutofit/>
          </a:bodyPr>
          <a:lstStyle/>
          <a:p>
            <a:pPr marL="0" lvl="0" indent="0" algn="l" rtl="0">
              <a:spcBef>
                <a:spcPts val="0"/>
              </a:spcBef>
              <a:spcAft>
                <a:spcPts val="0"/>
              </a:spcAft>
              <a:buNone/>
            </a:pPr>
            <a:r>
              <a:rPr lang="en-US" dirty="0"/>
              <a:t>Model Validation Overview</a:t>
            </a:r>
            <a:endParaRPr dirty="0"/>
          </a:p>
        </p:txBody>
      </p:sp>
      <p:cxnSp>
        <p:nvCxnSpPr>
          <p:cNvPr id="1546" name="Google Shape;1546;p123"/>
          <p:cNvCxnSpPr/>
          <p:nvPr/>
        </p:nvCxnSpPr>
        <p:spPr>
          <a:xfrm>
            <a:off x="2293862" y="1625365"/>
            <a:ext cx="1621800" cy="0"/>
          </a:xfrm>
          <a:prstGeom prst="straightConnector1">
            <a:avLst/>
          </a:prstGeom>
          <a:noFill/>
          <a:ln w="57150" cap="flat" cmpd="sng">
            <a:solidFill>
              <a:srgbClr val="FEC92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2"/>
          <p:cNvSpPr txBox="1">
            <a:spLocks noGrp="1"/>
          </p:cNvSpPr>
          <p:nvPr>
            <p:ph type="title"/>
          </p:nvPr>
        </p:nvSpPr>
        <p:spPr>
          <a:xfrm>
            <a:off x="2255600" y="292525"/>
            <a:ext cx="10186800" cy="856200"/>
          </a:xfrm>
          <a:prstGeom prst="rect">
            <a:avLst/>
          </a:prstGeom>
        </p:spPr>
        <p:txBody>
          <a:bodyPr spcFirstLastPara="1" wrap="square" lIns="68600" tIns="68600" rIns="68600" bIns="68600" anchor="t" anchorCtr="0">
            <a:noAutofit/>
          </a:bodyPr>
          <a:lstStyle/>
          <a:p>
            <a:pPr marL="0" lvl="0" indent="0" algn="l" rtl="0">
              <a:spcBef>
                <a:spcPts val="0"/>
              </a:spcBef>
              <a:spcAft>
                <a:spcPts val="0"/>
              </a:spcAft>
              <a:buNone/>
            </a:pPr>
            <a:r>
              <a:rPr lang="en-US"/>
              <a:t>Topic Modeling - Interpretability</a:t>
            </a:r>
            <a:endParaRPr/>
          </a:p>
        </p:txBody>
      </p:sp>
      <p:cxnSp>
        <p:nvCxnSpPr>
          <p:cNvPr id="983" name="Google Shape;983;p102"/>
          <p:cNvCxnSpPr/>
          <p:nvPr/>
        </p:nvCxnSpPr>
        <p:spPr>
          <a:xfrm>
            <a:off x="2446087" y="1148715"/>
            <a:ext cx="1621800" cy="0"/>
          </a:xfrm>
          <a:prstGeom prst="straightConnector1">
            <a:avLst/>
          </a:prstGeom>
          <a:noFill/>
          <a:ln w="57150" cap="flat" cmpd="sng">
            <a:solidFill>
              <a:srgbClr val="FEC925"/>
            </a:solidFill>
            <a:prstDash val="solid"/>
            <a:round/>
            <a:headEnd type="none" w="sm" len="sm"/>
            <a:tailEnd type="none" w="sm" len="sm"/>
          </a:ln>
        </p:spPr>
      </p:cxnSp>
      <p:pic>
        <p:nvPicPr>
          <p:cNvPr id="984" name="Google Shape;984;p102"/>
          <p:cNvPicPr preferRelativeResize="0"/>
          <p:nvPr/>
        </p:nvPicPr>
        <p:blipFill>
          <a:blip r:embed="rId3">
            <a:alphaModFix/>
          </a:blip>
          <a:stretch>
            <a:fillRect/>
          </a:stretch>
        </p:blipFill>
        <p:spPr>
          <a:xfrm>
            <a:off x="2446075" y="1269100"/>
            <a:ext cx="13027326" cy="88694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5"/>
          <p:cNvSpPr txBox="1">
            <a:spLocks noGrp="1"/>
          </p:cNvSpPr>
          <p:nvPr>
            <p:ph type="title"/>
          </p:nvPr>
        </p:nvSpPr>
        <p:spPr>
          <a:xfrm>
            <a:off x="7269480" y="1609113"/>
            <a:ext cx="10588752" cy="1003200"/>
          </a:xfrm>
          <a:prstGeom prst="rect">
            <a:avLst/>
          </a:prstGeom>
        </p:spPr>
        <p:txBody>
          <a:bodyPr spcFirstLastPara="1" vert="horz" wrap="square" lIns="68600" tIns="68600" rIns="68600" bIns="68600" rtlCol="0" anchor="t" anchorCtr="0">
            <a:noAutofit/>
          </a:bodyPr>
          <a:lstStyle/>
          <a:p>
            <a:r>
              <a:rPr lang="en-US" dirty="0"/>
              <a:t>Model Risk Management (MRM)</a:t>
            </a:r>
            <a:endParaRPr dirty="0"/>
          </a:p>
        </p:txBody>
      </p:sp>
      <p:sp>
        <p:nvSpPr>
          <p:cNvPr id="690" name="Google Shape;690;p95"/>
          <p:cNvSpPr txBox="1">
            <a:spLocks noGrp="1"/>
          </p:cNvSpPr>
          <p:nvPr>
            <p:ph type="body" idx="4294967295"/>
          </p:nvPr>
        </p:nvSpPr>
        <p:spPr>
          <a:xfrm>
            <a:off x="7906137" y="3663375"/>
            <a:ext cx="8991300" cy="5626800"/>
          </a:xfrm>
          <a:prstGeom prst="rect">
            <a:avLst/>
          </a:prstGeom>
        </p:spPr>
        <p:txBody>
          <a:bodyPr spcFirstLastPara="1" vert="horz" wrap="square" lIns="68600" tIns="68600" rIns="68600" bIns="68600" rtlCol="0" anchor="t" anchorCtr="0">
            <a:noAutofit/>
          </a:bodyPr>
          <a:lstStyle/>
          <a:p>
            <a:pPr indent="-457223"/>
            <a:r>
              <a:rPr lang="en-US" sz="2801" dirty="0"/>
              <a:t>Understanding potential harms and failure modes</a:t>
            </a:r>
          </a:p>
          <a:p>
            <a:pPr indent="-457223"/>
            <a:r>
              <a:rPr lang="en-US" sz="2801" dirty="0"/>
              <a:t>Specifying risk appetite and measurement</a:t>
            </a:r>
          </a:p>
          <a:p>
            <a:pPr indent="-457223"/>
            <a:r>
              <a:rPr lang="en-US" sz="2801" dirty="0"/>
              <a:t>Identifying root causes and drivers of failure</a:t>
            </a:r>
          </a:p>
          <a:p>
            <a:pPr indent="-457223"/>
            <a:r>
              <a:rPr lang="en-US" sz="2801" dirty="0"/>
              <a:t>Developing failure avoidance and risk management</a:t>
            </a:r>
          </a:p>
          <a:p>
            <a:pPr indent="-457223"/>
            <a:endParaRPr lang="en-US" sz="2801" dirty="0"/>
          </a:p>
          <a:p>
            <a:pPr marL="0" indent="0">
              <a:buNone/>
            </a:pPr>
            <a:r>
              <a:rPr lang="en-US" sz="2801" dirty="0"/>
              <a:t>		</a:t>
            </a:r>
            <a:r>
              <a:rPr lang="en-US" sz="4001" dirty="0"/>
              <a:t>Independent Model Validation</a:t>
            </a:r>
            <a:endParaRPr lang="en-US" sz="2801" dirty="0"/>
          </a:p>
        </p:txBody>
      </p:sp>
      <p:cxnSp>
        <p:nvCxnSpPr>
          <p:cNvPr id="691" name="Google Shape;691;p95"/>
          <p:cNvCxnSpPr/>
          <p:nvPr/>
        </p:nvCxnSpPr>
        <p:spPr>
          <a:xfrm>
            <a:off x="7906137" y="3232040"/>
            <a:ext cx="1621800" cy="0"/>
          </a:xfrm>
          <a:prstGeom prst="straightConnector1">
            <a:avLst/>
          </a:prstGeom>
          <a:noFill/>
          <a:ln w="57150" cap="flat" cmpd="sng">
            <a:solidFill>
              <a:srgbClr val="FEC925"/>
            </a:solidFill>
            <a:prstDash val="solid"/>
            <a:round/>
            <a:headEnd type="none" w="sm" len="sm"/>
            <a:tailEnd type="none" w="sm" len="sm"/>
          </a:ln>
        </p:spPr>
      </p:cxnSp>
      <p:sp>
        <p:nvSpPr>
          <p:cNvPr id="2" name="Arrow: Right 1">
            <a:extLst>
              <a:ext uri="{FF2B5EF4-FFF2-40B4-BE49-F238E27FC236}">
                <a16:creationId xmlns:a16="http://schemas.microsoft.com/office/drawing/2014/main" id="{67CDC4BC-F630-D743-A450-716F72ACB070}"/>
              </a:ext>
            </a:extLst>
          </p:cNvPr>
          <p:cNvSpPr/>
          <p:nvPr/>
        </p:nvSpPr>
        <p:spPr>
          <a:xfrm>
            <a:off x="8710048" y="7008095"/>
            <a:ext cx="879884" cy="5114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a:extLst>
              <a:ext uri="{FF2B5EF4-FFF2-40B4-BE49-F238E27FC236}">
                <a16:creationId xmlns:a16="http://schemas.microsoft.com/office/drawing/2014/main" id="{83532A2E-2F42-7953-124A-2107E2D14399}"/>
              </a:ext>
            </a:extLst>
          </p:cNvPr>
          <p:cNvPicPr>
            <a:picLocks noChangeAspect="1"/>
          </p:cNvPicPr>
          <p:nvPr/>
        </p:nvPicPr>
        <p:blipFill>
          <a:blip r:embed="rId3"/>
          <a:stretch>
            <a:fillRect/>
          </a:stretch>
        </p:blipFill>
        <p:spPr>
          <a:xfrm>
            <a:off x="0" y="3317932"/>
            <a:ext cx="7775309" cy="4356756"/>
          </a:xfrm>
          <a:prstGeom prst="rect">
            <a:avLst/>
          </a:prstGeom>
        </p:spPr>
      </p:pic>
    </p:spTree>
    <p:extLst>
      <p:ext uri="{BB962C8B-B14F-4D97-AF65-F5344CB8AC3E}">
        <p14:creationId xmlns:p14="http://schemas.microsoft.com/office/powerpoint/2010/main" val="29744614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5"/>
          <p:cNvSpPr txBox="1">
            <a:spLocks noGrp="1"/>
          </p:cNvSpPr>
          <p:nvPr>
            <p:ph type="title"/>
          </p:nvPr>
        </p:nvSpPr>
        <p:spPr>
          <a:xfrm>
            <a:off x="7420357" y="1591061"/>
            <a:ext cx="10341863" cy="1460165"/>
          </a:xfrm>
          <a:prstGeom prst="rect">
            <a:avLst/>
          </a:prstGeom>
        </p:spPr>
        <p:txBody>
          <a:bodyPr spcFirstLastPara="1" vert="horz" wrap="square" lIns="68600" tIns="68600" rIns="68600" bIns="68600" rtlCol="0" anchor="t" anchorCtr="0">
            <a:noAutofit/>
          </a:bodyPr>
          <a:lstStyle/>
          <a:p>
            <a:r>
              <a:rPr lang="en-US" dirty="0"/>
              <a:t>Model Validation Challenges</a:t>
            </a:r>
            <a:endParaRPr dirty="0"/>
          </a:p>
        </p:txBody>
      </p:sp>
      <p:sp>
        <p:nvSpPr>
          <p:cNvPr id="690" name="Google Shape;690;p95"/>
          <p:cNvSpPr txBox="1">
            <a:spLocks noGrp="1"/>
          </p:cNvSpPr>
          <p:nvPr>
            <p:ph type="body" idx="4294967295"/>
          </p:nvPr>
        </p:nvSpPr>
        <p:spPr>
          <a:xfrm>
            <a:off x="7992150" y="3663375"/>
            <a:ext cx="8059800" cy="5626800"/>
          </a:xfrm>
          <a:prstGeom prst="rect">
            <a:avLst/>
          </a:prstGeom>
        </p:spPr>
        <p:txBody>
          <a:bodyPr spcFirstLastPara="1" vert="horz" wrap="square" lIns="68600" tIns="68600" rIns="68600" bIns="68600" rtlCol="0" anchor="t" anchorCtr="0">
            <a:noAutofit/>
          </a:bodyPr>
          <a:lstStyle/>
          <a:p>
            <a:pPr marL="0" indent="0">
              <a:buNone/>
            </a:pPr>
            <a:r>
              <a:rPr lang="en-US" sz="3200" dirty="0"/>
              <a:t>Lessons from MRM in Banking Industry:</a:t>
            </a:r>
            <a:endParaRPr sz="3200" dirty="0"/>
          </a:p>
          <a:p>
            <a:pPr marL="457223" indent="-406421">
              <a:buSzPts val="2800"/>
            </a:pPr>
            <a:r>
              <a:rPr lang="en-US" sz="3200" dirty="0"/>
              <a:t>Conceptual Soundness</a:t>
            </a:r>
            <a:endParaRPr sz="3200" dirty="0"/>
          </a:p>
          <a:p>
            <a:pPr marL="457223" indent="-406421">
              <a:spcBef>
                <a:spcPts val="0"/>
              </a:spcBef>
              <a:buSzPts val="2800"/>
            </a:pPr>
            <a:r>
              <a:rPr lang="en-US" sz="3200" dirty="0"/>
              <a:t>Outcome Analysis</a:t>
            </a:r>
            <a:endParaRPr sz="3200" dirty="0"/>
          </a:p>
          <a:p>
            <a:pPr marL="457223" indent="-406421">
              <a:spcBef>
                <a:spcPts val="0"/>
              </a:spcBef>
              <a:buSzPts val="2800"/>
            </a:pPr>
            <a:r>
              <a:rPr lang="en-US" sz="3200" dirty="0"/>
              <a:t>On-going Monitoring</a:t>
            </a:r>
            <a:endParaRPr sz="3200" dirty="0"/>
          </a:p>
          <a:p>
            <a:pPr marL="0" indent="0">
              <a:buNone/>
            </a:pPr>
            <a:endParaRPr sz="3200" dirty="0"/>
          </a:p>
          <a:p>
            <a:pPr marL="0" indent="0">
              <a:buNone/>
            </a:pPr>
            <a:r>
              <a:rPr lang="en-US" sz="3200" dirty="0"/>
              <a:t>Challenges:</a:t>
            </a:r>
            <a:endParaRPr sz="3200" dirty="0"/>
          </a:p>
          <a:p>
            <a:pPr marL="457223" indent="-406421">
              <a:buSzPts val="2800"/>
            </a:pPr>
            <a:r>
              <a:rPr lang="en-US" sz="3200" dirty="0"/>
              <a:t>Tedious and labor intensive</a:t>
            </a:r>
            <a:endParaRPr sz="3200" dirty="0"/>
          </a:p>
          <a:p>
            <a:pPr marL="457223" indent="-406421">
              <a:spcBef>
                <a:spcPts val="0"/>
              </a:spcBef>
              <a:buSzPts val="2800"/>
            </a:pPr>
            <a:r>
              <a:rPr lang="en-US" sz="3200" dirty="0"/>
              <a:t>Testing comprehensiveness</a:t>
            </a:r>
            <a:endParaRPr sz="3200" dirty="0"/>
          </a:p>
          <a:p>
            <a:pPr marL="457223" indent="-406421">
              <a:spcBef>
                <a:spcPts val="0"/>
              </a:spcBef>
              <a:buSzPts val="2800"/>
            </a:pPr>
            <a:r>
              <a:rPr lang="en-US" sz="3200" dirty="0"/>
              <a:t>Multiple imperfect metrics</a:t>
            </a:r>
            <a:endParaRPr sz="2801" dirty="0"/>
          </a:p>
        </p:txBody>
      </p:sp>
      <p:cxnSp>
        <p:nvCxnSpPr>
          <p:cNvPr id="691" name="Google Shape;691;p95"/>
          <p:cNvCxnSpPr/>
          <p:nvPr/>
        </p:nvCxnSpPr>
        <p:spPr>
          <a:xfrm>
            <a:off x="7906137" y="3232040"/>
            <a:ext cx="1621800" cy="0"/>
          </a:xfrm>
          <a:prstGeom prst="straightConnector1">
            <a:avLst/>
          </a:prstGeom>
          <a:noFill/>
          <a:ln w="57150" cap="flat" cmpd="sng">
            <a:solidFill>
              <a:srgbClr val="FEC925"/>
            </a:solidFill>
            <a:prstDash val="solid"/>
            <a:round/>
            <a:headEnd type="none" w="sm" len="sm"/>
            <a:tailEnd type="none" w="sm" len="sm"/>
          </a:ln>
        </p:spPr>
      </p:cxnSp>
    </p:spTree>
    <p:extLst>
      <p:ext uri="{BB962C8B-B14F-4D97-AF65-F5344CB8AC3E}">
        <p14:creationId xmlns:p14="http://schemas.microsoft.com/office/powerpoint/2010/main" val="273853440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5"/>
          <p:cNvSpPr txBox="1">
            <a:spLocks noGrp="1"/>
          </p:cNvSpPr>
          <p:nvPr>
            <p:ph type="title"/>
          </p:nvPr>
        </p:nvSpPr>
        <p:spPr>
          <a:xfrm>
            <a:off x="7761401" y="2048025"/>
            <a:ext cx="8991300" cy="1003200"/>
          </a:xfrm>
          <a:prstGeom prst="rect">
            <a:avLst/>
          </a:prstGeom>
        </p:spPr>
        <p:txBody>
          <a:bodyPr spcFirstLastPara="1" vert="horz" wrap="square" lIns="68600" tIns="68600" rIns="68600" bIns="68600" rtlCol="0" anchor="t" anchorCtr="0">
            <a:noAutofit/>
          </a:bodyPr>
          <a:lstStyle/>
          <a:p>
            <a:r>
              <a:rPr lang="en-US" dirty="0"/>
              <a:t>Conceptual Soundness</a:t>
            </a:r>
            <a:endParaRPr dirty="0"/>
          </a:p>
        </p:txBody>
      </p:sp>
      <p:sp>
        <p:nvSpPr>
          <p:cNvPr id="690" name="Google Shape;690;p95"/>
          <p:cNvSpPr txBox="1">
            <a:spLocks noGrp="1"/>
          </p:cNvSpPr>
          <p:nvPr>
            <p:ph type="body" idx="4294967295"/>
          </p:nvPr>
        </p:nvSpPr>
        <p:spPr>
          <a:xfrm>
            <a:off x="7992150" y="3663375"/>
            <a:ext cx="8059800" cy="5626800"/>
          </a:xfrm>
          <a:prstGeom prst="rect">
            <a:avLst/>
          </a:prstGeom>
        </p:spPr>
        <p:txBody>
          <a:bodyPr spcFirstLastPara="1" vert="horz" wrap="square" lIns="68600" tIns="68600" rIns="68600" bIns="68600" rtlCol="0" anchor="t" anchorCtr="0">
            <a:noAutofit/>
          </a:bodyPr>
          <a:lstStyle/>
          <a:p>
            <a:r>
              <a:rPr lang="en-US" sz="3200" dirty="0"/>
              <a:t>Data Quality and Suitability</a:t>
            </a:r>
          </a:p>
          <a:p>
            <a:r>
              <a:rPr lang="en-US" sz="3200" dirty="0"/>
              <a:t>Input Design and Control</a:t>
            </a:r>
          </a:p>
          <a:p>
            <a:pPr lvl="1"/>
            <a:r>
              <a:rPr lang="en-US" dirty="0"/>
              <a:t>Variable selection, causality and range</a:t>
            </a:r>
          </a:p>
          <a:p>
            <a:pPr lvl="1"/>
            <a:r>
              <a:rPr lang="en-US" dirty="0"/>
              <a:t>Prompt control</a:t>
            </a:r>
          </a:p>
          <a:p>
            <a:r>
              <a:rPr lang="en-US" sz="3200" dirty="0"/>
              <a:t>Explainability/Interpretability</a:t>
            </a:r>
          </a:p>
          <a:p>
            <a:pPr lvl="1"/>
            <a:r>
              <a:rPr lang="en-US" dirty="0"/>
              <a:t>Input-Output relationships</a:t>
            </a:r>
          </a:p>
          <a:p>
            <a:r>
              <a:rPr lang="en-US" sz="3200" dirty="0"/>
              <a:t>Optimization and benchmarking</a:t>
            </a:r>
            <a:endParaRPr lang="en-US" sz="2801" dirty="0"/>
          </a:p>
        </p:txBody>
      </p:sp>
      <p:cxnSp>
        <p:nvCxnSpPr>
          <p:cNvPr id="691" name="Google Shape;691;p95"/>
          <p:cNvCxnSpPr/>
          <p:nvPr/>
        </p:nvCxnSpPr>
        <p:spPr>
          <a:xfrm>
            <a:off x="7906137" y="3232040"/>
            <a:ext cx="1621800" cy="0"/>
          </a:xfrm>
          <a:prstGeom prst="straightConnector1">
            <a:avLst/>
          </a:prstGeom>
          <a:noFill/>
          <a:ln w="57150" cap="flat" cmpd="sng">
            <a:solidFill>
              <a:srgbClr val="FEC925"/>
            </a:solidFill>
            <a:prstDash val="solid"/>
            <a:round/>
            <a:headEnd type="none" w="sm" len="sm"/>
            <a:tailEnd type="none" w="sm" len="sm"/>
          </a:ln>
        </p:spPr>
      </p:cxnSp>
    </p:spTree>
    <p:extLst>
      <p:ext uri="{BB962C8B-B14F-4D97-AF65-F5344CB8AC3E}">
        <p14:creationId xmlns:p14="http://schemas.microsoft.com/office/powerpoint/2010/main" val="60981005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5"/>
          <p:cNvSpPr txBox="1">
            <a:spLocks noGrp="1"/>
          </p:cNvSpPr>
          <p:nvPr>
            <p:ph type="title"/>
          </p:nvPr>
        </p:nvSpPr>
        <p:spPr>
          <a:xfrm>
            <a:off x="7761401" y="2048025"/>
            <a:ext cx="8991300" cy="1003200"/>
          </a:xfrm>
          <a:prstGeom prst="rect">
            <a:avLst/>
          </a:prstGeom>
        </p:spPr>
        <p:txBody>
          <a:bodyPr spcFirstLastPara="1" vert="horz" wrap="square" lIns="68600" tIns="68600" rIns="68600" bIns="68600" rtlCol="0" anchor="t" anchorCtr="0">
            <a:noAutofit/>
          </a:bodyPr>
          <a:lstStyle/>
          <a:p>
            <a:r>
              <a:rPr lang="en-US" dirty="0"/>
              <a:t>Outcome Analysis</a:t>
            </a:r>
            <a:endParaRPr dirty="0"/>
          </a:p>
        </p:txBody>
      </p:sp>
      <p:sp>
        <p:nvSpPr>
          <p:cNvPr id="690" name="Google Shape;690;p95"/>
          <p:cNvSpPr txBox="1">
            <a:spLocks noGrp="1"/>
          </p:cNvSpPr>
          <p:nvPr>
            <p:ph type="body" idx="4294967295"/>
          </p:nvPr>
        </p:nvSpPr>
        <p:spPr>
          <a:xfrm>
            <a:off x="7992150" y="3663375"/>
            <a:ext cx="8059800" cy="5626800"/>
          </a:xfrm>
          <a:prstGeom prst="rect">
            <a:avLst/>
          </a:prstGeom>
        </p:spPr>
        <p:txBody>
          <a:bodyPr spcFirstLastPara="1" vert="horz" wrap="square" lIns="68600" tIns="68600" rIns="68600" bIns="68600" rtlCol="0" anchor="t" anchorCtr="0">
            <a:noAutofit/>
          </a:bodyPr>
          <a:lstStyle/>
          <a:p>
            <a:r>
              <a:rPr lang="en-US" sz="3600" dirty="0"/>
              <a:t>Model weakness identification</a:t>
            </a:r>
          </a:p>
          <a:p>
            <a:r>
              <a:rPr lang="en-US" sz="3600" dirty="0"/>
              <a:t>Reliability/Uncertainty of outputs</a:t>
            </a:r>
          </a:p>
          <a:p>
            <a:r>
              <a:rPr lang="en-US" sz="3600" dirty="0"/>
              <a:t>Robustness against noise</a:t>
            </a:r>
          </a:p>
          <a:p>
            <a:r>
              <a:rPr lang="en-US" sz="3600" dirty="0"/>
              <a:t>Resilience against operating drift</a:t>
            </a:r>
          </a:p>
          <a:p>
            <a:r>
              <a:rPr lang="en-US" sz="3600" dirty="0"/>
              <a:t>Business alignment (e.g., toxicity, fairness)</a:t>
            </a:r>
          </a:p>
          <a:p>
            <a:pPr marL="101606" indent="0">
              <a:buNone/>
            </a:pPr>
            <a:endParaRPr lang="en-US" sz="2801" dirty="0"/>
          </a:p>
        </p:txBody>
      </p:sp>
      <p:cxnSp>
        <p:nvCxnSpPr>
          <p:cNvPr id="691" name="Google Shape;691;p95"/>
          <p:cNvCxnSpPr/>
          <p:nvPr/>
        </p:nvCxnSpPr>
        <p:spPr>
          <a:xfrm>
            <a:off x="7906137" y="3232040"/>
            <a:ext cx="1621800" cy="0"/>
          </a:xfrm>
          <a:prstGeom prst="straightConnector1">
            <a:avLst/>
          </a:prstGeom>
          <a:noFill/>
          <a:ln w="57150" cap="flat" cmpd="sng">
            <a:solidFill>
              <a:srgbClr val="FEC925"/>
            </a:solidFill>
            <a:prstDash val="solid"/>
            <a:round/>
            <a:headEnd type="none" w="sm" len="sm"/>
            <a:tailEnd type="none" w="sm" len="sm"/>
          </a:ln>
        </p:spPr>
      </p:cxnSp>
    </p:spTree>
    <p:extLst>
      <p:ext uri="{BB962C8B-B14F-4D97-AF65-F5344CB8AC3E}">
        <p14:creationId xmlns:p14="http://schemas.microsoft.com/office/powerpoint/2010/main" val="141395674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685800" y="1036320"/>
            <a:ext cx="16901160" cy="789027"/>
          </a:xfrm>
        </p:spPr>
        <p:txBody>
          <a:bodyPr/>
          <a:lstStyle/>
          <a:p>
            <a:r>
              <a:rPr lang="en-US" sz="4800" dirty="0"/>
              <a:t>Remarkable  world of over-parameterized models</a:t>
            </a:r>
          </a:p>
        </p:txBody>
      </p:sp>
      <p:sp>
        <p:nvSpPr>
          <p:cNvPr id="2" name="Content Placeholder 2">
            <a:extLst>
              <a:ext uri="{FF2B5EF4-FFF2-40B4-BE49-F238E27FC236}">
                <a16:creationId xmlns:a16="http://schemas.microsoft.com/office/drawing/2014/main" id="{FEB033A9-379B-597A-1702-FD50A3B21094}"/>
              </a:ext>
            </a:extLst>
          </p:cNvPr>
          <p:cNvSpPr txBox="1">
            <a:spLocks/>
          </p:cNvSpPr>
          <p:nvPr/>
        </p:nvSpPr>
        <p:spPr>
          <a:xfrm>
            <a:off x="683247" y="1918229"/>
            <a:ext cx="7557117" cy="676533"/>
          </a:xfrm>
          <a:prstGeom prst="rect">
            <a:avLst/>
          </a:prstGeom>
          <a:noFill/>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4200" dirty="0">
                <a:solidFill>
                  <a:schemeClr val="accent6"/>
                </a:solidFill>
              </a:rPr>
              <a:t>Double Descent</a:t>
            </a:r>
          </a:p>
        </p:txBody>
      </p:sp>
      <p:sp>
        <p:nvSpPr>
          <p:cNvPr id="4" name="Content Placeholder 2">
            <a:extLst>
              <a:ext uri="{FF2B5EF4-FFF2-40B4-BE49-F238E27FC236}">
                <a16:creationId xmlns:a16="http://schemas.microsoft.com/office/drawing/2014/main" id="{70D67448-B753-09C6-BBF5-1D06E3C49955}"/>
              </a:ext>
            </a:extLst>
          </p:cNvPr>
          <p:cNvSpPr txBox="1">
            <a:spLocks/>
          </p:cNvSpPr>
          <p:nvPr/>
        </p:nvSpPr>
        <p:spPr>
          <a:xfrm>
            <a:off x="9397038" y="2140391"/>
            <a:ext cx="7557117" cy="676533"/>
          </a:xfrm>
          <a:prstGeom prst="rect">
            <a:avLst/>
          </a:prstGeom>
          <a:noFill/>
        </p:spPr>
        <p:txBody>
          <a:bodyPr vert="horz" lIns="0" tIns="0" rIns="0" bIns="0" numCol="1" spcCol="457200" rtlCol="0">
            <a:noAutofit/>
          </a:bodyPr>
          <a:lstStyle>
            <a:lvl1pPr marL="228600" indent="-228600" algn="l" defTabSz="914400" rtl="0" eaLnBrk="1" latinLnBrk="0" hangingPunct="1">
              <a:lnSpc>
                <a:spcPct val="100000"/>
              </a:lnSpc>
              <a:spcBef>
                <a:spcPts val="12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9pPr>
          </a:lstStyle>
          <a:p>
            <a:pPr marL="0" indent="0" algn="ctr">
              <a:buNone/>
            </a:pPr>
            <a:r>
              <a:rPr lang="en-US" sz="4200" dirty="0">
                <a:solidFill>
                  <a:schemeClr val="accent6"/>
                </a:solidFill>
              </a:rPr>
              <a:t>Benign Overfitting</a:t>
            </a:r>
            <a:r>
              <a:rPr lang="en-US" sz="4200" dirty="0">
                <a:solidFill>
                  <a:schemeClr val="bg1"/>
                </a:solidFill>
              </a:rPr>
              <a:t> Overfitting</a:t>
            </a:r>
          </a:p>
        </p:txBody>
      </p:sp>
      <p:pic>
        <p:nvPicPr>
          <p:cNvPr id="6" name="Picture 5" descr="Chart&#10;&#10;Description automatically generated">
            <a:extLst>
              <a:ext uri="{FF2B5EF4-FFF2-40B4-BE49-F238E27FC236}">
                <a16:creationId xmlns:a16="http://schemas.microsoft.com/office/drawing/2014/main" id="{3FF9B557-F240-E35F-18A6-2BBF7E667AB7}"/>
              </a:ext>
            </a:extLst>
          </p:cNvPr>
          <p:cNvPicPr>
            <a:picLocks noChangeAspect="1"/>
          </p:cNvPicPr>
          <p:nvPr/>
        </p:nvPicPr>
        <p:blipFill>
          <a:blip r:embed="rId3"/>
          <a:stretch>
            <a:fillRect/>
          </a:stretch>
        </p:blipFill>
        <p:spPr>
          <a:xfrm>
            <a:off x="1456784" y="2642928"/>
            <a:ext cx="5626907" cy="3751272"/>
          </a:xfrm>
          <a:prstGeom prst="rect">
            <a:avLst/>
          </a:prstGeom>
        </p:spPr>
      </p:pic>
      <p:sp>
        <p:nvSpPr>
          <p:cNvPr id="7" name="TextBox 6">
            <a:extLst>
              <a:ext uri="{FF2B5EF4-FFF2-40B4-BE49-F238E27FC236}">
                <a16:creationId xmlns:a16="http://schemas.microsoft.com/office/drawing/2014/main" id="{410E2FAD-BEFE-B051-F21B-72770A40598F}"/>
              </a:ext>
            </a:extLst>
          </p:cNvPr>
          <p:cNvSpPr txBox="1"/>
          <p:nvPr/>
        </p:nvSpPr>
        <p:spPr>
          <a:xfrm>
            <a:off x="1321666" y="7221476"/>
            <a:ext cx="702203" cy="1267940"/>
          </a:xfrm>
          <a:prstGeom prst="rect">
            <a:avLst/>
          </a:prstGeom>
          <a:noFill/>
        </p:spPr>
        <p:txBody>
          <a:bodyPr vert="vert270" wrap="square" lIns="0" tIns="0" rIns="0" bIns="0" rtlCol="0">
            <a:noAutofit/>
          </a:bodyPr>
          <a:lstStyle/>
          <a:p>
            <a:pPr defTabSz="1371600">
              <a:spcBef>
                <a:spcPts val="1800"/>
              </a:spcBef>
              <a:buClrTx/>
              <a:buSzPct val="100000"/>
              <a:defRPr/>
            </a:pPr>
            <a:r>
              <a:rPr lang="en-US" sz="2100" kern="1200" dirty="0">
                <a:latin typeface="Arial" panose="020B0604020202020204" pitchFamily="34" charset="0"/>
                <a:cs typeface="Arial" panose="020B0604020202020204" pitchFamily="34" charset="0"/>
              </a:rPr>
              <a:t>Test error</a:t>
            </a:r>
          </a:p>
        </p:txBody>
      </p:sp>
      <p:sp>
        <p:nvSpPr>
          <p:cNvPr id="8" name="TextBox 7">
            <a:extLst>
              <a:ext uri="{FF2B5EF4-FFF2-40B4-BE49-F238E27FC236}">
                <a16:creationId xmlns:a16="http://schemas.microsoft.com/office/drawing/2014/main" id="{F5E3A0AC-A513-BA6D-765C-D2DCB56AF1DF}"/>
              </a:ext>
            </a:extLst>
          </p:cNvPr>
          <p:cNvSpPr txBox="1"/>
          <p:nvPr/>
        </p:nvSpPr>
        <p:spPr>
          <a:xfrm>
            <a:off x="1264516" y="3876135"/>
            <a:ext cx="702203" cy="1655769"/>
          </a:xfrm>
          <a:prstGeom prst="rect">
            <a:avLst/>
          </a:prstGeom>
          <a:noFill/>
        </p:spPr>
        <p:txBody>
          <a:bodyPr vert="vert270" wrap="square" lIns="0" tIns="0" rIns="0" bIns="0" rtlCol="0">
            <a:noAutofit/>
          </a:bodyPr>
          <a:lstStyle/>
          <a:p>
            <a:pPr defTabSz="1371600">
              <a:spcBef>
                <a:spcPts val="1800"/>
              </a:spcBef>
              <a:buClrTx/>
              <a:buSzPct val="100000"/>
              <a:defRPr/>
            </a:pPr>
            <a:r>
              <a:rPr lang="en-US" sz="2100" kern="1200" dirty="0">
                <a:latin typeface="Arial" panose="020B0604020202020204" pitchFamily="34" charset="0"/>
                <a:cs typeface="Arial" panose="020B0604020202020204" pitchFamily="34" charset="0"/>
              </a:rPr>
              <a:t>Training error</a:t>
            </a:r>
          </a:p>
        </p:txBody>
      </p:sp>
      <p:sp>
        <p:nvSpPr>
          <p:cNvPr id="9" name="TextBox 8">
            <a:extLst>
              <a:ext uri="{FF2B5EF4-FFF2-40B4-BE49-F238E27FC236}">
                <a16:creationId xmlns:a16="http://schemas.microsoft.com/office/drawing/2014/main" id="{238579D0-003B-D4A5-DE42-A452AF3DAA1D}"/>
              </a:ext>
            </a:extLst>
          </p:cNvPr>
          <p:cNvSpPr txBox="1"/>
          <p:nvPr/>
        </p:nvSpPr>
        <p:spPr>
          <a:xfrm>
            <a:off x="2657475" y="9724833"/>
            <a:ext cx="3371850" cy="485775"/>
          </a:xfrm>
          <a:prstGeom prst="rect">
            <a:avLst/>
          </a:prstGeom>
          <a:noFill/>
        </p:spPr>
        <p:txBody>
          <a:bodyPr wrap="none" lIns="0" tIns="0" rIns="0" bIns="0" rtlCol="0">
            <a:noAutofit/>
          </a:bodyPr>
          <a:lstStyle/>
          <a:p>
            <a:pPr algn="ctr">
              <a:spcBef>
                <a:spcPts val="1800"/>
              </a:spcBef>
              <a:buSzPct val="100000"/>
            </a:pPr>
            <a:r>
              <a:rPr lang="en-US" sz="2700" dirty="0"/>
              <a:t>Model Complexity</a:t>
            </a:r>
          </a:p>
        </p:txBody>
      </p:sp>
      <p:pic>
        <p:nvPicPr>
          <p:cNvPr id="10" name="图片 5" descr="图片包含 图表&#10;&#10;描述已自动生成">
            <a:extLst>
              <a:ext uri="{FF2B5EF4-FFF2-40B4-BE49-F238E27FC236}">
                <a16:creationId xmlns:a16="http://schemas.microsoft.com/office/drawing/2014/main" id="{80BF6975-85DB-1140-3BAA-7193392BC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293" y="2859421"/>
            <a:ext cx="6431645" cy="6431645"/>
          </a:xfrm>
          <a:prstGeom prst="rect">
            <a:avLst/>
          </a:prstGeom>
        </p:spPr>
      </p:pic>
      <p:sp>
        <p:nvSpPr>
          <p:cNvPr id="12" name="TextBox 11">
            <a:extLst>
              <a:ext uri="{FF2B5EF4-FFF2-40B4-BE49-F238E27FC236}">
                <a16:creationId xmlns:a16="http://schemas.microsoft.com/office/drawing/2014/main" id="{C125D044-F532-9012-BE14-3B147A88C1E8}"/>
              </a:ext>
            </a:extLst>
          </p:cNvPr>
          <p:cNvSpPr txBox="1"/>
          <p:nvPr/>
        </p:nvSpPr>
        <p:spPr>
          <a:xfrm>
            <a:off x="10544175" y="9439083"/>
            <a:ext cx="4600575" cy="600075"/>
          </a:xfrm>
          <a:prstGeom prst="rect">
            <a:avLst/>
          </a:prstGeom>
          <a:noFill/>
        </p:spPr>
        <p:txBody>
          <a:bodyPr wrap="none" lIns="0" tIns="0" rIns="0" bIns="0" rtlCol="0">
            <a:noAutofit/>
          </a:bodyPr>
          <a:lstStyle/>
          <a:p>
            <a:pPr>
              <a:spcBef>
                <a:spcPts val="1800"/>
              </a:spcBef>
              <a:buSzPct val="100000"/>
            </a:pPr>
            <a:r>
              <a:rPr lang="en-US" sz="4800" dirty="0">
                <a:solidFill>
                  <a:schemeClr val="accent6"/>
                </a:solidFill>
              </a:rPr>
              <a:t>But…</a:t>
            </a:r>
          </a:p>
        </p:txBody>
      </p:sp>
      <p:pic>
        <p:nvPicPr>
          <p:cNvPr id="13" name="Picture 12" descr="Shape&#10;&#10;Description automatically generated">
            <a:extLst>
              <a:ext uri="{FF2B5EF4-FFF2-40B4-BE49-F238E27FC236}">
                <a16:creationId xmlns:a16="http://schemas.microsoft.com/office/drawing/2014/main" id="{4A9FFE62-FBEF-7551-EA1C-F5832246F626}"/>
              </a:ext>
            </a:extLst>
          </p:cNvPr>
          <p:cNvPicPr>
            <a:picLocks noChangeAspect="1"/>
          </p:cNvPicPr>
          <p:nvPr/>
        </p:nvPicPr>
        <p:blipFill>
          <a:blip r:embed="rId5"/>
          <a:stretch>
            <a:fillRect/>
          </a:stretch>
        </p:blipFill>
        <p:spPr>
          <a:xfrm>
            <a:off x="1456786" y="6072345"/>
            <a:ext cx="5626907" cy="3751272"/>
          </a:xfrm>
          <a:prstGeom prst="rect">
            <a:avLst/>
          </a:prstGeom>
        </p:spPr>
      </p:pic>
    </p:spTree>
    <p:extLst>
      <p:ext uri="{BB962C8B-B14F-4D97-AF65-F5344CB8AC3E}">
        <p14:creationId xmlns:p14="http://schemas.microsoft.com/office/powerpoint/2010/main" val="364162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17B-63A5-A987-73C2-14FEC857CBFA}"/>
              </a:ext>
            </a:extLst>
          </p:cNvPr>
          <p:cNvSpPr>
            <a:spLocks noGrp="1"/>
          </p:cNvSpPr>
          <p:nvPr>
            <p:ph type="title"/>
          </p:nvPr>
        </p:nvSpPr>
        <p:spPr>
          <a:xfrm>
            <a:off x="1094361" y="1526889"/>
            <a:ext cx="16507839" cy="1049088"/>
          </a:xfrm>
        </p:spPr>
        <p:txBody>
          <a:bodyPr>
            <a:normAutofit/>
          </a:bodyPr>
          <a:lstStyle/>
          <a:p>
            <a:r>
              <a:rPr lang="en-US" sz="4800" dirty="0"/>
              <a:t>Can We Trust These Models?</a:t>
            </a:r>
          </a:p>
        </p:txBody>
      </p:sp>
      <p:sp>
        <p:nvSpPr>
          <p:cNvPr id="4" name="Slide Number Placeholder 3">
            <a:extLst>
              <a:ext uri="{FF2B5EF4-FFF2-40B4-BE49-F238E27FC236}">
                <a16:creationId xmlns:a16="http://schemas.microsoft.com/office/drawing/2014/main" id="{764A15A7-194C-56E9-FE06-C4631CE2B7B2}"/>
              </a:ext>
            </a:extLst>
          </p:cNvPr>
          <p:cNvSpPr>
            <a:spLocks noGrp="1"/>
          </p:cNvSpPr>
          <p:nvPr>
            <p:ph type="sldNum" sz="quarter" idx="10"/>
          </p:nvPr>
        </p:nvSpPr>
        <p:spPr>
          <a:xfrm>
            <a:off x="16743267" y="9601199"/>
            <a:ext cx="858933" cy="530510"/>
          </a:xfrm>
        </p:spPr>
        <p:txBody>
          <a:bodyPr/>
          <a:lstStyle/>
          <a:p>
            <a:fld id="{000F85C7-EC28-5C4D-9577-C5634B07539F}" type="slidenum">
              <a:rPr lang="en-US" sz="1575"/>
              <a:pPr/>
              <a:t>9</a:t>
            </a:fld>
            <a:endParaRPr lang="en-US" sz="1575" dirty="0"/>
          </a:p>
        </p:txBody>
      </p:sp>
      <p:grpSp>
        <p:nvGrpSpPr>
          <p:cNvPr id="6" name="Group 5">
            <a:extLst>
              <a:ext uri="{FF2B5EF4-FFF2-40B4-BE49-F238E27FC236}">
                <a16:creationId xmlns:a16="http://schemas.microsoft.com/office/drawing/2014/main" id="{B0882513-D705-4CDC-3374-00D17B214954}"/>
              </a:ext>
            </a:extLst>
          </p:cNvPr>
          <p:cNvGrpSpPr/>
          <p:nvPr/>
        </p:nvGrpSpPr>
        <p:grpSpPr>
          <a:xfrm>
            <a:off x="7388138" y="3176384"/>
            <a:ext cx="10288551" cy="6820436"/>
            <a:chOff x="4925425" y="2117589"/>
            <a:chExt cx="6859034" cy="4546957"/>
          </a:xfrm>
        </p:grpSpPr>
        <p:sp>
          <p:nvSpPr>
            <p:cNvPr id="7" name="Straight Connector 6">
              <a:extLst>
                <a:ext uri="{FF2B5EF4-FFF2-40B4-BE49-F238E27FC236}">
                  <a16:creationId xmlns:a16="http://schemas.microsoft.com/office/drawing/2014/main" id="{E9285E87-4E3F-60CF-2AD5-EE72F7714332}"/>
                </a:ext>
              </a:extLst>
            </p:cNvPr>
            <p:cNvSpPr/>
            <p:nvPr/>
          </p:nvSpPr>
          <p:spPr>
            <a:xfrm>
              <a:off x="5470485" y="5665164"/>
              <a:ext cx="6273798"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2100"/>
            </a:p>
          </p:txBody>
        </p:sp>
        <p:sp>
          <p:nvSpPr>
            <p:cNvPr id="8" name="Straight Connector 7">
              <a:extLst>
                <a:ext uri="{FF2B5EF4-FFF2-40B4-BE49-F238E27FC236}">
                  <a16:creationId xmlns:a16="http://schemas.microsoft.com/office/drawing/2014/main" id="{339352F1-4EF0-9667-BA4C-E4E05CE243B6}"/>
                </a:ext>
              </a:extLst>
            </p:cNvPr>
            <p:cNvSpPr/>
            <p:nvPr/>
          </p:nvSpPr>
          <p:spPr>
            <a:xfrm>
              <a:off x="5480211" y="4141184"/>
              <a:ext cx="6273798"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2100"/>
            </a:p>
          </p:txBody>
        </p:sp>
        <p:sp>
          <p:nvSpPr>
            <p:cNvPr id="9" name="Straight Connector 8">
              <a:extLst>
                <a:ext uri="{FF2B5EF4-FFF2-40B4-BE49-F238E27FC236}">
                  <a16:creationId xmlns:a16="http://schemas.microsoft.com/office/drawing/2014/main" id="{EB7C38E9-93ED-B15E-EAA7-316A6EF06C48}"/>
                </a:ext>
              </a:extLst>
            </p:cNvPr>
            <p:cNvSpPr/>
            <p:nvPr/>
          </p:nvSpPr>
          <p:spPr>
            <a:xfrm>
              <a:off x="5510661" y="2617205"/>
              <a:ext cx="6273798"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2100"/>
            </a:p>
          </p:txBody>
        </p:sp>
        <p:sp>
          <p:nvSpPr>
            <p:cNvPr id="10" name="Freeform: Shape 9">
              <a:extLst>
                <a:ext uri="{FF2B5EF4-FFF2-40B4-BE49-F238E27FC236}">
                  <a16:creationId xmlns:a16="http://schemas.microsoft.com/office/drawing/2014/main" id="{36A4BFF8-E526-61A0-45EC-81916709AFF0}"/>
                </a:ext>
              </a:extLst>
            </p:cNvPr>
            <p:cNvSpPr/>
            <p:nvPr/>
          </p:nvSpPr>
          <p:spPr>
            <a:xfrm>
              <a:off x="8629643" y="2117589"/>
              <a:ext cx="1667022" cy="499616"/>
            </a:xfrm>
            <a:custGeom>
              <a:avLst/>
              <a:gdLst>
                <a:gd name="connsiteX0" fmla="*/ 0 w 1667022"/>
                <a:gd name="connsiteY0" fmla="*/ 0 h 499616"/>
                <a:gd name="connsiteX1" fmla="*/ 1667022 w 1667022"/>
                <a:gd name="connsiteY1" fmla="*/ 0 h 499616"/>
                <a:gd name="connsiteX2" fmla="*/ 1667022 w 1667022"/>
                <a:gd name="connsiteY2" fmla="*/ 499616 h 499616"/>
                <a:gd name="connsiteX3" fmla="*/ 0 w 1667022"/>
                <a:gd name="connsiteY3" fmla="*/ 499616 h 499616"/>
                <a:gd name="connsiteX4" fmla="*/ 0 w 1667022"/>
                <a:gd name="connsiteY4" fmla="*/ 0 h 49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022" h="499616">
                  <a:moveTo>
                    <a:pt x="0" y="0"/>
                  </a:moveTo>
                  <a:lnTo>
                    <a:pt x="1667022" y="0"/>
                  </a:lnTo>
                  <a:lnTo>
                    <a:pt x="1667022" y="499616"/>
                  </a:lnTo>
                  <a:lnTo>
                    <a:pt x="0" y="4996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defTabSz="2133600">
                <a:lnSpc>
                  <a:spcPct val="90000"/>
                </a:lnSpc>
                <a:spcBef>
                  <a:spcPct val="0"/>
                </a:spcBef>
                <a:spcAft>
                  <a:spcPct val="35000"/>
                </a:spcAft>
              </a:pPr>
              <a:endParaRPr lang="en-US" sz="4800" kern="1200" dirty="0"/>
            </a:p>
          </p:txBody>
        </p:sp>
        <p:sp>
          <p:nvSpPr>
            <p:cNvPr id="11" name="Freeform: Shape 10">
              <a:extLst>
                <a:ext uri="{FF2B5EF4-FFF2-40B4-BE49-F238E27FC236}">
                  <a16:creationId xmlns:a16="http://schemas.microsoft.com/office/drawing/2014/main" id="{F8233318-FB6D-6B49-7F3F-7AFF713836E6}"/>
                </a:ext>
              </a:extLst>
            </p:cNvPr>
            <p:cNvSpPr/>
            <p:nvPr/>
          </p:nvSpPr>
          <p:spPr>
            <a:xfrm>
              <a:off x="4925425" y="2117589"/>
              <a:ext cx="2801662" cy="499616"/>
            </a:xfrm>
            <a:custGeom>
              <a:avLst/>
              <a:gdLst>
                <a:gd name="connsiteX0" fmla="*/ 83286 w 2801662"/>
                <a:gd name="connsiteY0" fmla="*/ 0 h 499616"/>
                <a:gd name="connsiteX1" fmla="*/ 2718376 w 2801662"/>
                <a:gd name="connsiteY1" fmla="*/ 0 h 499616"/>
                <a:gd name="connsiteX2" fmla="*/ 2801662 w 2801662"/>
                <a:gd name="connsiteY2" fmla="*/ 83286 h 499616"/>
                <a:gd name="connsiteX3" fmla="*/ 2801662 w 2801662"/>
                <a:gd name="connsiteY3" fmla="*/ 499616 h 499616"/>
                <a:gd name="connsiteX4" fmla="*/ 2801662 w 2801662"/>
                <a:gd name="connsiteY4" fmla="*/ 499616 h 499616"/>
                <a:gd name="connsiteX5" fmla="*/ 0 w 2801662"/>
                <a:gd name="connsiteY5" fmla="*/ 499616 h 499616"/>
                <a:gd name="connsiteX6" fmla="*/ 0 w 2801662"/>
                <a:gd name="connsiteY6" fmla="*/ 499616 h 499616"/>
                <a:gd name="connsiteX7" fmla="*/ 0 w 2801662"/>
                <a:gd name="connsiteY7" fmla="*/ 83286 h 499616"/>
                <a:gd name="connsiteX8" fmla="*/ 83286 w 2801662"/>
                <a:gd name="connsiteY8" fmla="*/ 0 h 49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1662" h="499616">
                  <a:moveTo>
                    <a:pt x="83286" y="0"/>
                  </a:moveTo>
                  <a:lnTo>
                    <a:pt x="2718376" y="0"/>
                  </a:lnTo>
                  <a:cubicBezTo>
                    <a:pt x="2764374" y="0"/>
                    <a:pt x="2801662" y="37288"/>
                    <a:pt x="2801662" y="83286"/>
                  </a:cubicBezTo>
                  <a:lnTo>
                    <a:pt x="2801662" y="499616"/>
                  </a:lnTo>
                  <a:lnTo>
                    <a:pt x="2801662" y="499616"/>
                  </a:lnTo>
                  <a:lnTo>
                    <a:pt x="0" y="499616"/>
                  </a:lnTo>
                  <a:lnTo>
                    <a:pt x="0" y="499616"/>
                  </a:lnTo>
                  <a:lnTo>
                    <a:pt x="0" y="83286"/>
                  </a:lnTo>
                  <a:cubicBezTo>
                    <a:pt x="0" y="37288"/>
                    <a:pt x="37288" y="0"/>
                    <a:pt x="83286"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31" tIns="128031" rIns="128031" bIns="91440" numCol="1" spcCol="1270" anchor="ctr" anchorCtr="0">
              <a:noAutofit/>
            </a:bodyPr>
            <a:lstStyle/>
            <a:p>
              <a:pPr algn="ctr" defTabSz="2133600">
                <a:lnSpc>
                  <a:spcPct val="90000"/>
                </a:lnSpc>
                <a:spcBef>
                  <a:spcPct val="0"/>
                </a:spcBef>
                <a:spcAft>
                  <a:spcPct val="35000"/>
                </a:spcAft>
              </a:pPr>
              <a:r>
                <a:rPr lang="en-US" sz="4800" kern="1200" dirty="0">
                  <a:solidFill>
                    <a:schemeClr val="accent2">
                      <a:lumMod val="20000"/>
                      <a:lumOff val="80000"/>
                    </a:schemeClr>
                  </a:solidFill>
                </a:rPr>
                <a:t>Reliability</a:t>
              </a:r>
            </a:p>
          </p:txBody>
        </p:sp>
        <p:sp>
          <p:nvSpPr>
            <p:cNvPr id="13" name="Freeform: Shape 12">
              <a:extLst>
                <a:ext uri="{FF2B5EF4-FFF2-40B4-BE49-F238E27FC236}">
                  <a16:creationId xmlns:a16="http://schemas.microsoft.com/office/drawing/2014/main" id="{D2E0822D-03B7-EF41-B3A8-7FB4F190BF54}"/>
                </a:ext>
              </a:extLst>
            </p:cNvPr>
            <p:cNvSpPr/>
            <p:nvPr/>
          </p:nvSpPr>
          <p:spPr>
            <a:xfrm>
              <a:off x="5218043" y="2617205"/>
              <a:ext cx="6273798" cy="999382"/>
            </a:xfrm>
            <a:custGeom>
              <a:avLst/>
              <a:gdLst>
                <a:gd name="connsiteX0" fmla="*/ 0 w 6273798"/>
                <a:gd name="connsiteY0" fmla="*/ 0 h 999382"/>
                <a:gd name="connsiteX1" fmla="*/ 6273798 w 6273798"/>
                <a:gd name="connsiteY1" fmla="*/ 0 h 999382"/>
                <a:gd name="connsiteX2" fmla="*/ 6273798 w 6273798"/>
                <a:gd name="connsiteY2" fmla="*/ 999382 h 999382"/>
                <a:gd name="connsiteX3" fmla="*/ 0 w 6273798"/>
                <a:gd name="connsiteY3" fmla="*/ 999382 h 999382"/>
                <a:gd name="connsiteX4" fmla="*/ 0 w 6273798"/>
                <a:gd name="connsiteY4" fmla="*/ 0 h 99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798" h="999382">
                  <a:moveTo>
                    <a:pt x="0" y="0"/>
                  </a:moveTo>
                  <a:lnTo>
                    <a:pt x="6273798" y="0"/>
                  </a:lnTo>
                  <a:lnTo>
                    <a:pt x="6273798" y="999382"/>
                  </a:lnTo>
                  <a:lnTo>
                    <a:pt x="0" y="99938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342900" lvl="1" indent="-342900" defTabSz="1600200">
                <a:lnSpc>
                  <a:spcPct val="90000"/>
                </a:lnSpc>
                <a:spcBef>
                  <a:spcPct val="0"/>
                </a:spcBef>
                <a:spcAft>
                  <a:spcPct val="15000"/>
                </a:spcAft>
                <a:buChar char="•"/>
              </a:pPr>
              <a:r>
                <a:rPr lang="en-US" sz="3600" kern="1200" dirty="0"/>
                <a:t>Uncertainty/Confidence of </a:t>
              </a:r>
              <a:r>
                <a:rPr lang="en-US" sz="3600" dirty="0"/>
                <a:t>prediction</a:t>
              </a:r>
              <a:endParaRPr lang="en-US" sz="3600" kern="1200" dirty="0"/>
            </a:p>
          </p:txBody>
        </p:sp>
        <p:sp>
          <p:nvSpPr>
            <p:cNvPr id="14" name="Freeform: Shape 13">
              <a:extLst>
                <a:ext uri="{FF2B5EF4-FFF2-40B4-BE49-F238E27FC236}">
                  <a16:creationId xmlns:a16="http://schemas.microsoft.com/office/drawing/2014/main" id="{F84E71B2-C6D3-1045-16CB-E614B7C2371B}"/>
                </a:ext>
              </a:extLst>
            </p:cNvPr>
            <p:cNvSpPr/>
            <p:nvPr/>
          </p:nvSpPr>
          <p:spPr>
            <a:xfrm>
              <a:off x="7111399" y="3641568"/>
              <a:ext cx="4642610" cy="499616"/>
            </a:xfrm>
            <a:custGeom>
              <a:avLst/>
              <a:gdLst>
                <a:gd name="connsiteX0" fmla="*/ 0 w 4642610"/>
                <a:gd name="connsiteY0" fmla="*/ 0 h 499616"/>
                <a:gd name="connsiteX1" fmla="*/ 4642610 w 4642610"/>
                <a:gd name="connsiteY1" fmla="*/ 0 h 499616"/>
                <a:gd name="connsiteX2" fmla="*/ 4642610 w 4642610"/>
                <a:gd name="connsiteY2" fmla="*/ 499616 h 499616"/>
                <a:gd name="connsiteX3" fmla="*/ 0 w 4642610"/>
                <a:gd name="connsiteY3" fmla="*/ 499616 h 499616"/>
                <a:gd name="connsiteX4" fmla="*/ 0 w 4642610"/>
                <a:gd name="connsiteY4" fmla="*/ 0 h 49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610" h="499616">
                  <a:moveTo>
                    <a:pt x="0" y="0"/>
                  </a:moveTo>
                  <a:lnTo>
                    <a:pt x="4642610" y="0"/>
                  </a:lnTo>
                  <a:lnTo>
                    <a:pt x="4642610" y="499616"/>
                  </a:lnTo>
                  <a:lnTo>
                    <a:pt x="0" y="4996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defTabSz="2133600">
                <a:lnSpc>
                  <a:spcPct val="90000"/>
                </a:lnSpc>
                <a:spcBef>
                  <a:spcPct val="0"/>
                </a:spcBef>
                <a:spcAft>
                  <a:spcPct val="35000"/>
                </a:spcAft>
              </a:pPr>
              <a:endParaRPr lang="en-US" sz="4800" kern="1200"/>
            </a:p>
          </p:txBody>
        </p:sp>
        <p:sp>
          <p:nvSpPr>
            <p:cNvPr id="15" name="Freeform: Shape 14">
              <a:extLst>
                <a:ext uri="{FF2B5EF4-FFF2-40B4-BE49-F238E27FC236}">
                  <a16:creationId xmlns:a16="http://schemas.microsoft.com/office/drawing/2014/main" id="{1204A21E-9AE4-B132-DFD0-4C7FCFDF4E7C}"/>
                </a:ext>
              </a:extLst>
            </p:cNvPr>
            <p:cNvSpPr/>
            <p:nvPr/>
          </p:nvSpPr>
          <p:spPr>
            <a:xfrm>
              <a:off x="4955875" y="3641568"/>
              <a:ext cx="2679861" cy="499616"/>
            </a:xfrm>
            <a:custGeom>
              <a:avLst/>
              <a:gdLst>
                <a:gd name="connsiteX0" fmla="*/ 83286 w 2679861"/>
                <a:gd name="connsiteY0" fmla="*/ 0 h 499616"/>
                <a:gd name="connsiteX1" fmla="*/ 2596575 w 2679861"/>
                <a:gd name="connsiteY1" fmla="*/ 0 h 499616"/>
                <a:gd name="connsiteX2" fmla="*/ 2679861 w 2679861"/>
                <a:gd name="connsiteY2" fmla="*/ 83286 h 499616"/>
                <a:gd name="connsiteX3" fmla="*/ 2679861 w 2679861"/>
                <a:gd name="connsiteY3" fmla="*/ 499616 h 499616"/>
                <a:gd name="connsiteX4" fmla="*/ 2679861 w 2679861"/>
                <a:gd name="connsiteY4" fmla="*/ 499616 h 499616"/>
                <a:gd name="connsiteX5" fmla="*/ 0 w 2679861"/>
                <a:gd name="connsiteY5" fmla="*/ 499616 h 499616"/>
                <a:gd name="connsiteX6" fmla="*/ 0 w 2679861"/>
                <a:gd name="connsiteY6" fmla="*/ 499616 h 499616"/>
                <a:gd name="connsiteX7" fmla="*/ 0 w 2679861"/>
                <a:gd name="connsiteY7" fmla="*/ 83286 h 499616"/>
                <a:gd name="connsiteX8" fmla="*/ 83286 w 2679861"/>
                <a:gd name="connsiteY8" fmla="*/ 0 h 49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861" h="499616">
                  <a:moveTo>
                    <a:pt x="83286" y="0"/>
                  </a:moveTo>
                  <a:lnTo>
                    <a:pt x="2596575" y="0"/>
                  </a:lnTo>
                  <a:cubicBezTo>
                    <a:pt x="2642573" y="0"/>
                    <a:pt x="2679861" y="37288"/>
                    <a:pt x="2679861" y="83286"/>
                  </a:cubicBezTo>
                  <a:lnTo>
                    <a:pt x="2679861" y="499616"/>
                  </a:lnTo>
                  <a:lnTo>
                    <a:pt x="2679861" y="499616"/>
                  </a:lnTo>
                  <a:lnTo>
                    <a:pt x="0" y="499616"/>
                  </a:lnTo>
                  <a:lnTo>
                    <a:pt x="0" y="499616"/>
                  </a:lnTo>
                  <a:lnTo>
                    <a:pt x="0" y="83286"/>
                  </a:lnTo>
                  <a:cubicBezTo>
                    <a:pt x="0" y="37288"/>
                    <a:pt x="37288" y="0"/>
                    <a:pt x="83286"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31" tIns="128031" rIns="128031" bIns="91440" numCol="1" spcCol="1270" anchor="ctr" anchorCtr="0">
              <a:noAutofit/>
            </a:bodyPr>
            <a:lstStyle/>
            <a:p>
              <a:pPr algn="ctr" defTabSz="2133600">
                <a:lnSpc>
                  <a:spcPct val="90000"/>
                </a:lnSpc>
                <a:spcBef>
                  <a:spcPct val="0"/>
                </a:spcBef>
                <a:spcAft>
                  <a:spcPct val="35000"/>
                </a:spcAft>
              </a:pPr>
              <a:r>
                <a:rPr lang="en-US" sz="4800" kern="1200" dirty="0">
                  <a:solidFill>
                    <a:schemeClr val="accent2">
                      <a:lumMod val="20000"/>
                      <a:lumOff val="80000"/>
                    </a:schemeClr>
                  </a:solidFill>
                </a:rPr>
                <a:t>Robustness</a:t>
              </a:r>
            </a:p>
          </p:txBody>
        </p:sp>
        <p:sp>
          <p:nvSpPr>
            <p:cNvPr id="16" name="Freeform: Shape 15">
              <a:extLst>
                <a:ext uri="{FF2B5EF4-FFF2-40B4-BE49-F238E27FC236}">
                  <a16:creationId xmlns:a16="http://schemas.microsoft.com/office/drawing/2014/main" id="{7A377526-AD09-DFD9-A483-1B1B65E33EED}"/>
                </a:ext>
              </a:extLst>
            </p:cNvPr>
            <p:cNvSpPr/>
            <p:nvPr/>
          </p:nvSpPr>
          <p:spPr>
            <a:xfrm>
              <a:off x="5218043" y="4141184"/>
              <a:ext cx="6273798" cy="999382"/>
            </a:xfrm>
            <a:custGeom>
              <a:avLst/>
              <a:gdLst>
                <a:gd name="connsiteX0" fmla="*/ 0 w 6273798"/>
                <a:gd name="connsiteY0" fmla="*/ 0 h 999382"/>
                <a:gd name="connsiteX1" fmla="*/ 6273798 w 6273798"/>
                <a:gd name="connsiteY1" fmla="*/ 0 h 999382"/>
                <a:gd name="connsiteX2" fmla="*/ 6273798 w 6273798"/>
                <a:gd name="connsiteY2" fmla="*/ 999382 h 999382"/>
                <a:gd name="connsiteX3" fmla="*/ 0 w 6273798"/>
                <a:gd name="connsiteY3" fmla="*/ 999382 h 999382"/>
                <a:gd name="connsiteX4" fmla="*/ 0 w 6273798"/>
                <a:gd name="connsiteY4" fmla="*/ 0 h 99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798" h="999382">
                  <a:moveTo>
                    <a:pt x="0" y="0"/>
                  </a:moveTo>
                  <a:lnTo>
                    <a:pt x="6273798" y="0"/>
                  </a:lnTo>
                  <a:lnTo>
                    <a:pt x="6273798" y="999382"/>
                  </a:lnTo>
                  <a:lnTo>
                    <a:pt x="0" y="99938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342900" lvl="1" indent="-342900" defTabSz="1600200">
                <a:lnSpc>
                  <a:spcPct val="90000"/>
                </a:lnSpc>
                <a:spcBef>
                  <a:spcPct val="0"/>
                </a:spcBef>
                <a:spcAft>
                  <a:spcPct val="15000"/>
                </a:spcAft>
                <a:buChar char="•"/>
              </a:pPr>
              <a:r>
                <a:rPr lang="en-US" sz="3600" kern="1200" dirty="0"/>
                <a:t>Sensitivity </a:t>
              </a:r>
              <a:r>
                <a:rPr lang="en-US" sz="3600" dirty="0"/>
                <a:t>to </a:t>
              </a:r>
              <a:r>
                <a:rPr lang="en-US" sz="3600" kern="1200" dirty="0"/>
                <a:t>small input changes</a:t>
              </a:r>
            </a:p>
          </p:txBody>
        </p:sp>
        <p:sp>
          <p:nvSpPr>
            <p:cNvPr id="17" name="Freeform: Shape 16">
              <a:extLst>
                <a:ext uri="{FF2B5EF4-FFF2-40B4-BE49-F238E27FC236}">
                  <a16:creationId xmlns:a16="http://schemas.microsoft.com/office/drawing/2014/main" id="{B356DFE3-76B4-4B77-04EA-3463986728AF}"/>
                </a:ext>
              </a:extLst>
            </p:cNvPr>
            <p:cNvSpPr/>
            <p:nvPr/>
          </p:nvSpPr>
          <p:spPr>
            <a:xfrm>
              <a:off x="7101673" y="5165547"/>
              <a:ext cx="4642610" cy="499616"/>
            </a:xfrm>
            <a:custGeom>
              <a:avLst/>
              <a:gdLst>
                <a:gd name="connsiteX0" fmla="*/ 0 w 4642610"/>
                <a:gd name="connsiteY0" fmla="*/ 0 h 499616"/>
                <a:gd name="connsiteX1" fmla="*/ 4642610 w 4642610"/>
                <a:gd name="connsiteY1" fmla="*/ 0 h 499616"/>
                <a:gd name="connsiteX2" fmla="*/ 4642610 w 4642610"/>
                <a:gd name="connsiteY2" fmla="*/ 499616 h 499616"/>
                <a:gd name="connsiteX3" fmla="*/ 0 w 4642610"/>
                <a:gd name="connsiteY3" fmla="*/ 499616 h 499616"/>
                <a:gd name="connsiteX4" fmla="*/ 0 w 4642610"/>
                <a:gd name="connsiteY4" fmla="*/ 0 h 49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610" h="499616">
                  <a:moveTo>
                    <a:pt x="0" y="0"/>
                  </a:moveTo>
                  <a:lnTo>
                    <a:pt x="4642610" y="0"/>
                  </a:lnTo>
                  <a:lnTo>
                    <a:pt x="4642610" y="499616"/>
                  </a:lnTo>
                  <a:lnTo>
                    <a:pt x="0" y="4996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defTabSz="2133600">
                <a:lnSpc>
                  <a:spcPct val="90000"/>
                </a:lnSpc>
                <a:spcBef>
                  <a:spcPct val="0"/>
                </a:spcBef>
                <a:spcAft>
                  <a:spcPct val="35000"/>
                </a:spcAft>
              </a:pPr>
              <a:endParaRPr lang="en-US" sz="4800" kern="1200"/>
            </a:p>
          </p:txBody>
        </p:sp>
        <p:sp>
          <p:nvSpPr>
            <p:cNvPr id="18" name="Freeform: Shape 17">
              <a:extLst>
                <a:ext uri="{FF2B5EF4-FFF2-40B4-BE49-F238E27FC236}">
                  <a16:creationId xmlns:a16="http://schemas.microsoft.com/office/drawing/2014/main" id="{1EC8934F-74F3-F233-2C0A-CA0BABFBE745}"/>
                </a:ext>
              </a:extLst>
            </p:cNvPr>
            <p:cNvSpPr/>
            <p:nvPr/>
          </p:nvSpPr>
          <p:spPr>
            <a:xfrm>
              <a:off x="4965601" y="5165547"/>
              <a:ext cx="2640957" cy="499616"/>
            </a:xfrm>
            <a:custGeom>
              <a:avLst/>
              <a:gdLst>
                <a:gd name="connsiteX0" fmla="*/ 83286 w 2640957"/>
                <a:gd name="connsiteY0" fmla="*/ 0 h 499616"/>
                <a:gd name="connsiteX1" fmla="*/ 2557671 w 2640957"/>
                <a:gd name="connsiteY1" fmla="*/ 0 h 499616"/>
                <a:gd name="connsiteX2" fmla="*/ 2640957 w 2640957"/>
                <a:gd name="connsiteY2" fmla="*/ 83286 h 499616"/>
                <a:gd name="connsiteX3" fmla="*/ 2640957 w 2640957"/>
                <a:gd name="connsiteY3" fmla="*/ 499616 h 499616"/>
                <a:gd name="connsiteX4" fmla="*/ 2640957 w 2640957"/>
                <a:gd name="connsiteY4" fmla="*/ 499616 h 499616"/>
                <a:gd name="connsiteX5" fmla="*/ 0 w 2640957"/>
                <a:gd name="connsiteY5" fmla="*/ 499616 h 499616"/>
                <a:gd name="connsiteX6" fmla="*/ 0 w 2640957"/>
                <a:gd name="connsiteY6" fmla="*/ 499616 h 499616"/>
                <a:gd name="connsiteX7" fmla="*/ 0 w 2640957"/>
                <a:gd name="connsiteY7" fmla="*/ 83286 h 499616"/>
                <a:gd name="connsiteX8" fmla="*/ 83286 w 2640957"/>
                <a:gd name="connsiteY8" fmla="*/ 0 h 49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0957" h="499616">
                  <a:moveTo>
                    <a:pt x="83286" y="0"/>
                  </a:moveTo>
                  <a:lnTo>
                    <a:pt x="2557671" y="0"/>
                  </a:lnTo>
                  <a:cubicBezTo>
                    <a:pt x="2603669" y="0"/>
                    <a:pt x="2640957" y="37288"/>
                    <a:pt x="2640957" y="83286"/>
                  </a:cubicBezTo>
                  <a:lnTo>
                    <a:pt x="2640957" y="499616"/>
                  </a:lnTo>
                  <a:lnTo>
                    <a:pt x="2640957" y="499616"/>
                  </a:lnTo>
                  <a:lnTo>
                    <a:pt x="0" y="499616"/>
                  </a:lnTo>
                  <a:lnTo>
                    <a:pt x="0" y="499616"/>
                  </a:lnTo>
                  <a:lnTo>
                    <a:pt x="0" y="83286"/>
                  </a:lnTo>
                  <a:cubicBezTo>
                    <a:pt x="0" y="37288"/>
                    <a:pt x="37288" y="0"/>
                    <a:pt x="83286"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31" tIns="128031" rIns="128031" bIns="91440" numCol="1" spcCol="1270" anchor="ctr" anchorCtr="0">
              <a:noAutofit/>
            </a:bodyPr>
            <a:lstStyle/>
            <a:p>
              <a:pPr algn="ctr" defTabSz="2133600">
                <a:lnSpc>
                  <a:spcPct val="90000"/>
                </a:lnSpc>
                <a:spcBef>
                  <a:spcPct val="0"/>
                </a:spcBef>
                <a:spcAft>
                  <a:spcPct val="35000"/>
                </a:spcAft>
              </a:pPr>
              <a:r>
                <a:rPr lang="en-US" sz="4800" kern="1200" dirty="0">
                  <a:solidFill>
                    <a:schemeClr val="accent2">
                      <a:lumMod val="20000"/>
                      <a:lumOff val="80000"/>
                    </a:schemeClr>
                  </a:solidFill>
                </a:rPr>
                <a:t>Resilience</a:t>
              </a:r>
            </a:p>
          </p:txBody>
        </p:sp>
        <p:sp>
          <p:nvSpPr>
            <p:cNvPr id="19" name="Freeform: Shape 18">
              <a:extLst>
                <a:ext uri="{FF2B5EF4-FFF2-40B4-BE49-F238E27FC236}">
                  <a16:creationId xmlns:a16="http://schemas.microsoft.com/office/drawing/2014/main" id="{EA4B446A-09C2-DF92-D457-75D079A2D1C5}"/>
                </a:ext>
              </a:extLst>
            </p:cNvPr>
            <p:cNvSpPr/>
            <p:nvPr/>
          </p:nvSpPr>
          <p:spPr>
            <a:xfrm>
              <a:off x="5218043" y="5665164"/>
              <a:ext cx="6273798" cy="999382"/>
            </a:xfrm>
            <a:custGeom>
              <a:avLst/>
              <a:gdLst>
                <a:gd name="connsiteX0" fmla="*/ 0 w 6273798"/>
                <a:gd name="connsiteY0" fmla="*/ 0 h 999382"/>
                <a:gd name="connsiteX1" fmla="*/ 6273798 w 6273798"/>
                <a:gd name="connsiteY1" fmla="*/ 0 h 999382"/>
                <a:gd name="connsiteX2" fmla="*/ 6273798 w 6273798"/>
                <a:gd name="connsiteY2" fmla="*/ 999382 h 999382"/>
                <a:gd name="connsiteX3" fmla="*/ 0 w 6273798"/>
                <a:gd name="connsiteY3" fmla="*/ 999382 h 999382"/>
                <a:gd name="connsiteX4" fmla="*/ 0 w 6273798"/>
                <a:gd name="connsiteY4" fmla="*/ 0 h 99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798" h="999382">
                  <a:moveTo>
                    <a:pt x="0" y="0"/>
                  </a:moveTo>
                  <a:lnTo>
                    <a:pt x="6273798" y="0"/>
                  </a:lnTo>
                  <a:lnTo>
                    <a:pt x="6273798" y="999382"/>
                  </a:lnTo>
                  <a:lnTo>
                    <a:pt x="0" y="99938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342900" lvl="1" indent="-342900" defTabSz="1600200">
                <a:lnSpc>
                  <a:spcPct val="90000"/>
                </a:lnSpc>
                <a:spcBef>
                  <a:spcPct val="0"/>
                </a:spcBef>
                <a:spcAft>
                  <a:spcPct val="15000"/>
                </a:spcAft>
                <a:buChar char="•"/>
              </a:pPr>
              <a:r>
                <a:rPr lang="en-US" sz="3600" kern="1200" dirty="0"/>
                <a:t>Performance degradation under environment changes</a:t>
              </a:r>
            </a:p>
          </p:txBody>
        </p:sp>
      </p:grpSp>
      <p:pic>
        <p:nvPicPr>
          <p:cNvPr id="12" name="Content Placeholder 5" descr="Shape&#10;&#10;Description automatically generated">
            <a:extLst>
              <a:ext uri="{FF2B5EF4-FFF2-40B4-BE49-F238E27FC236}">
                <a16:creationId xmlns:a16="http://schemas.microsoft.com/office/drawing/2014/main" id="{0AD42101-5ABC-4313-E4F7-69692D4917D3}"/>
              </a:ext>
            </a:extLst>
          </p:cNvPr>
          <p:cNvPicPr>
            <a:picLocks noChangeAspect="1"/>
          </p:cNvPicPr>
          <p:nvPr/>
        </p:nvPicPr>
        <p:blipFill>
          <a:blip r:embed="rId2"/>
          <a:stretch>
            <a:fillRect/>
          </a:stretch>
        </p:blipFill>
        <p:spPr>
          <a:xfrm>
            <a:off x="749396" y="4289498"/>
            <a:ext cx="5425289" cy="3533504"/>
          </a:xfrm>
          <a:prstGeom prst="rect">
            <a:avLst/>
          </a:prstGeom>
        </p:spPr>
      </p:pic>
      <p:sp>
        <p:nvSpPr>
          <p:cNvPr id="20" name="Content Placeholder 2">
            <a:extLst>
              <a:ext uri="{FF2B5EF4-FFF2-40B4-BE49-F238E27FC236}">
                <a16:creationId xmlns:a16="http://schemas.microsoft.com/office/drawing/2014/main" id="{0EB58791-2BD8-83E5-FB3A-1149B54CCAF0}"/>
              </a:ext>
            </a:extLst>
          </p:cNvPr>
          <p:cNvSpPr>
            <a:spLocks noGrp="1"/>
          </p:cNvSpPr>
          <p:nvPr>
            <p:ph idx="1"/>
          </p:nvPr>
        </p:nvSpPr>
        <p:spPr>
          <a:xfrm>
            <a:off x="939245" y="3308277"/>
            <a:ext cx="4909574" cy="749424"/>
          </a:xfrm>
          <a:solidFill>
            <a:srgbClr val="D71E28"/>
          </a:solidFill>
        </p:spPr>
        <p:txBody>
          <a:bodyPr anchor="ctr" anchorCtr="1">
            <a:normAutofit fontScale="70000" lnSpcReduction="20000"/>
          </a:bodyPr>
          <a:lstStyle/>
          <a:p>
            <a:pPr marL="0" indent="0" algn="ctr">
              <a:buNone/>
            </a:pPr>
            <a:r>
              <a:rPr lang="en-US" sz="4800" dirty="0">
                <a:solidFill>
                  <a:schemeClr val="bg1"/>
                </a:solidFill>
              </a:rPr>
              <a:t>Interpretability</a:t>
            </a:r>
            <a:endParaRPr lang="en-US" sz="5400" dirty="0">
              <a:solidFill>
                <a:schemeClr val="bg1"/>
              </a:solidFill>
            </a:endParaRPr>
          </a:p>
        </p:txBody>
      </p:sp>
      <p:sp>
        <p:nvSpPr>
          <p:cNvPr id="3" name="Content Placeholder 2">
            <a:extLst>
              <a:ext uri="{FF2B5EF4-FFF2-40B4-BE49-F238E27FC236}">
                <a16:creationId xmlns:a16="http://schemas.microsoft.com/office/drawing/2014/main" id="{A30BA2A2-BC7B-440D-2541-9F54602D18DB}"/>
              </a:ext>
            </a:extLst>
          </p:cNvPr>
          <p:cNvSpPr txBox="1">
            <a:spLocks/>
          </p:cNvSpPr>
          <p:nvPr/>
        </p:nvSpPr>
        <p:spPr>
          <a:xfrm>
            <a:off x="1331838" y="8423410"/>
            <a:ext cx="4229097" cy="603848"/>
          </a:xfrm>
          <a:prstGeom prst="rect">
            <a:avLst/>
          </a:prstGeom>
          <a:solidFill>
            <a:srgbClr val="D71E28"/>
          </a:solidFill>
        </p:spPr>
        <p:txBody>
          <a:bodyPr vert="horz" lIns="0" tIns="0" rIns="0" bIns="0" numCol="1" spcCol="457200" rtlCol="0" anchor="ctr" anchorCtr="1">
            <a:noAutofit/>
          </a:bodyPr>
          <a:lstStyle>
            <a:lvl1pPr marL="228600" indent="-228600" algn="l" defTabSz="914400" rtl="0" eaLnBrk="1" latinLnBrk="0" hangingPunct="1">
              <a:lnSpc>
                <a:spcPct val="100000"/>
              </a:lnSpc>
              <a:spcBef>
                <a:spcPts val="12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spcAft>
                <a:spcPts val="0"/>
              </a:spcAft>
              <a:buFont typeface="Wells Fargo Sans" panose="020B0503020203020204" pitchFamily="34" charset="0"/>
              <a:buChar char="–"/>
              <a:tabLst>
                <a:tab pos="5365750" algn="r"/>
              </a:tabLst>
              <a:defRPr sz="1800" kern="1200">
                <a:solidFill>
                  <a:schemeClr val="tx1"/>
                </a:solidFill>
                <a:latin typeface="+mn-lt"/>
                <a:ea typeface="+mn-ea"/>
                <a:cs typeface="+mn-cs"/>
              </a:defRPr>
            </a:lvl9pPr>
          </a:lstStyle>
          <a:p>
            <a:pPr marL="0" indent="0" algn="ctr">
              <a:buNone/>
            </a:pPr>
            <a:r>
              <a:rPr lang="en-US" sz="4800" dirty="0">
                <a:solidFill>
                  <a:schemeClr val="bg1"/>
                </a:solidFill>
              </a:rPr>
              <a:t>Fairness</a:t>
            </a:r>
          </a:p>
        </p:txBody>
      </p:sp>
    </p:spTree>
    <p:extLst>
      <p:ext uri="{BB962C8B-B14F-4D97-AF65-F5344CB8AC3E}">
        <p14:creationId xmlns:p14="http://schemas.microsoft.com/office/powerpoint/2010/main" val="10838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Office 테마">
      <a:dk1>
        <a:srgbClr val="161616"/>
      </a:dk1>
      <a:lt1>
        <a:srgbClr val="001607"/>
      </a:lt1>
      <a:dk2>
        <a:srgbClr val="A7A7A7"/>
      </a:dk2>
      <a:lt2>
        <a:srgbClr val="535353"/>
      </a:lt2>
      <a:accent1>
        <a:srgbClr val="000000"/>
      </a:accent1>
      <a:accent2>
        <a:srgbClr val="CFC7C3"/>
      </a:accent2>
      <a:accent3>
        <a:srgbClr val="BBAEA5"/>
      </a:accent3>
      <a:accent4>
        <a:srgbClr val="92898A"/>
      </a:accent4>
      <a:accent5>
        <a:srgbClr val="628196"/>
      </a:accent5>
      <a:accent6>
        <a:srgbClr val="2B556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161616"/>
      </a:dk1>
      <a:lt1>
        <a:srgbClr val="001607"/>
      </a:lt1>
      <a:dk2>
        <a:srgbClr val="A7A7A7"/>
      </a:dk2>
      <a:lt2>
        <a:srgbClr val="535353"/>
      </a:lt2>
      <a:accent1>
        <a:srgbClr val="000000"/>
      </a:accent1>
      <a:accent2>
        <a:srgbClr val="CFC7C3"/>
      </a:accent2>
      <a:accent3>
        <a:srgbClr val="BBAEA5"/>
      </a:accent3>
      <a:accent4>
        <a:srgbClr val="92898A"/>
      </a:accent4>
      <a:accent5>
        <a:srgbClr val="628196"/>
      </a:accent5>
      <a:accent6>
        <a:srgbClr val="2B556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000000"/>
      </a:accent1>
      <a:accent2>
        <a:srgbClr val="CFC7C3"/>
      </a:accent2>
      <a:accent3>
        <a:srgbClr val="BBAEA5"/>
      </a:accent3>
      <a:accent4>
        <a:srgbClr val="92898A"/>
      </a:accent4>
      <a:accent5>
        <a:srgbClr val="628196"/>
      </a:accent5>
      <a:accent6>
        <a:srgbClr val="2B556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1912</Words>
  <Application>Microsoft Office PowerPoint</Application>
  <PresentationFormat>Custom</PresentationFormat>
  <Paragraphs>341</Paragraphs>
  <Slides>35</Slides>
  <Notes>20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35</vt:i4>
      </vt:variant>
    </vt:vector>
  </HeadingPairs>
  <TitlesOfParts>
    <vt:vector size="53" baseType="lpstr">
      <vt:lpstr>Roboto Light</vt:lpstr>
      <vt:lpstr>Montserrat Medium</vt:lpstr>
      <vt:lpstr>Roboto</vt:lpstr>
      <vt:lpstr>Hind Medium</vt:lpstr>
      <vt:lpstr>Gill Sans</vt:lpstr>
      <vt:lpstr>Montserrat Black</vt:lpstr>
      <vt:lpstr>Arial</vt:lpstr>
      <vt:lpstr>Montserrat SemiBold</vt:lpstr>
      <vt:lpstr>Hind</vt:lpstr>
      <vt:lpstr>Malgun Gothic</vt:lpstr>
      <vt:lpstr>Montserrat</vt:lpstr>
      <vt:lpstr>Montserrat ExtraBold</vt:lpstr>
      <vt:lpstr>AntennaCond Bold</vt:lpstr>
      <vt:lpstr>Roboto Medium</vt:lpstr>
      <vt:lpstr>Helvetica Neue</vt:lpstr>
      <vt:lpstr>Wells Fargo Sans</vt:lpstr>
      <vt:lpstr>Office 테마</vt:lpstr>
      <vt:lpstr>Office 테마</vt:lpstr>
      <vt:lpstr>Developing and Validating High Risk Applications</vt:lpstr>
      <vt:lpstr>All Models are Wrong Some are useful </vt:lpstr>
      <vt:lpstr>GeN-AI is a Guessing Machine</vt:lpstr>
      <vt:lpstr>Model Risk Management (MRM)</vt:lpstr>
      <vt:lpstr>Model Validation Challenges</vt:lpstr>
      <vt:lpstr>Conceptual Soundness</vt:lpstr>
      <vt:lpstr>Outcome Analysis</vt:lpstr>
      <vt:lpstr>Remarkable  world of over-parameterized models</vt:lpstr>
      <vt:lpstr>Can We Trust These Models?</vt:lpstr>
      <vt:lpstr>Example: Credit Data</vt:lpstr>
      <vt:lpstr>Equal Performance—Very Different Models</vt:lpstr>
      <vt:lpstr>Performance is not all you need: Robustness</vt:lpstr>
      <vt:lpstr>Designing Interpretable Machine Learning</vt:lpstr>
      <vt:lpstr>Integrated Python Package to Develop and Validate ML</vt:lpstr>
      <vt:lpstr>Model Diagnostics</vt:lpstr>
      <vt:lpstr>Accuracy, Residuals and WeakSpot</vt:lpstr>
      <vt:lpstr>Robustness and Regularization</vt:lpstr>
      <vt:lpstr>Resilience: impacts of Distribution shift</vt:lpstr>
      <vt:lpstr>Reliability: Prediction Uncertainty</vt:lpstr>
      <vt:lpstr>Prediction Uncertainty</vt:lpstr>
      <vt:lpstr>How About GeN-AI?</vt:lpstr>
      <vt:lpstr>Comprehensive Validation of an LLM is Hard</vt:lpstr>
      <vt:lpstr>Comprehensive Validation of RAG is possible</vt:lpstr>
      <vt:lpstr>PowerPoint Presentation</vt:lpstr>
      <vt:lpstr>HOW WOULD WE DO IT FOR GENAI AT SCALE?</vt:lpstr>
      <vt:lpstr>Model Validation Overview</vt:lpstr>
      <vt:lpstr>Topic Modeling - Interpretability</vt:lpstr>
      <vt:lpstr>AI is a Guessing Machine</vt:lpstr>
      <vt:lpstr>Comprehensive Validation of an LLM is Hard</vt:lpstr>
      <vt:lpstr>Comprehensive Validation of RAG is possible</vt:lpstr>
      <vt:lpstr>PowerPoint Presentation</vt:lpstr>
      <vt:lpstr>HOW WOULD WE DO IT FOR GENAI AT SCALE?</vt:lpstr>
      <vt:lpstr>Model Validation Overview</vt:lpstr>
      <vt:lpstr>Topic Modeling - Interpretability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 Sudjianto</dc:creator>
  <cp:lastModifiedBy>Agus Sudjianto</cp:lastModifiedBy>
  <cp:revision>2</cp:revision>
  <cp:lastPrinted>2024-08-07T15:19:54Z</cp:lastPrinted>
  <dcterms:modified xsi:type="dcterms:W3CDTF">2024-08-19T21:16:25Z</dcterms:modified>
</cp:coreProperties>
</file>